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0"/>
  </p:notesMasterIdLst>
  <p:sldIdLst>
    <p:sldId id="256" r:id="rId2"/>
    <p:sldId id="258" r:id="rId3"/>
    <p:sldId id="261" r:id="rId4"/>
    <p:sldId id="262" r:id="rId5"/>
    <p:sldId id="263" r:id="rId6"/>
    <p:sldId id="264" r:id="rId7"/>
    <p:sldId id="303" r:id="rId8"/>
    <p:sldId id="305" r:id="rId9"/>
  </p:sldIdLst>
  <p:sldSz cx="9144000" cy="5143500" type="screen16x9"/>
  <p:notesSz cx="6858000" cy="9144000"/>
  <p:embeddedFontLst>
    <p:embeddedFont>
      <p:font typeface="ADLaM Display" panose="02010000000000000000" pitchFamily="2" charset="0"/>
      <p:regular r:id="rId11"/>
    </p:embeddedFont>
    <p:embeddedFont>
      <p:font typeface="Azeret Mono" panose="020B0604020202020204" charset="0"/>
      <p:regular r:id="rId12"/>
      <p:bold r:id="rId13"/>
      <p:italic r:id="rId14"/>
      <p:boldItalic r:id="rId15"/>
    </p:embeddedFont>
    <p:embeddedFont>
      <p:font typeface="Bebas Neue" panose="020B0606020202050201" pitchFamily="34" charset="0"/>
      <p:regular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Kulim Park" panose="020B0604020202020204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3238"/>
    <a:srgbClr val="4095D4"/>
    <a:srgbClr val="0C4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3F25F98-A1E9-4DB8-BBC9-552E5B637FFA}">
  <a:tblStyle styleId="{63F25F98-A1E9-4DB8-BBC9-552E5B637F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63" autoAdjust="0"/>
    <p:restoredTop sz="95097" autoAdjust="0"/>
  </p:normalViewPr>
  <p:slideViewPr>
    <p:cSldViewPr snapToGrid="0">
      <p:cViewPr varScale="1">
        <p:scale>
          <a:sx n="105" d="100"/>
          <a:sy n="105" d="100"/>
        </p:scale>
        <p:origin x="6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FCF400-4E48-4400-AF18-B90A926B6DA1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11AE5BF-9895-45E0-9F57-A258484EB8EE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Organization</a:t>
          </a:r>
          <a:endParaRPr lang="bg-BG" dirty="0"/>
        </a:p>
      </dgm:t>
    </dgm:pt>
    <dgm:pt modelId="{A97AAE2F-2FC3-4579-BA2E-9CE62807C78F}" type="parTrans" cxnId="{2B491B50-C4DE-4634-BBAB-91D7D14D5B21}">
      <dgm:prSet/>
      <dgm:spPr/>
      <dgm:t>
        <a:bodyPr/>
        <a:lstStyle/>
        <a:p>
          <a:endParaRPr lang="bg-BG"/>
        </a:p>
      </dgm:t>
    </dgm:pt>
    <dgm:pt modelId="{5616507C-83CA-4CFC-803F-F68CA7DABA54}" type="sibTrans" cxnId="{2B491B50-C4DE-4634-BBAB-91D7D14D5B21}">
      <dgm:prSet/>
      <dgm:spPr/>
      <dgm:t>
        <a:bodyPr/>
        <a:lstStyle/>
        <a:p>
          <a:endParaRPr lang="bg-BG"/>
        </a:p>
      </dgm:t>
    </dgm:pt>
    <dgm:pt modelId="{381DBBED-65B7-44FC-B5C4-49D08DBEAC5A}">
      <dgm:prSet phldrT="[Text]"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Decide on the idea</a:t>
          </a:r>
          <a:endParaRPr lang="bg-BG" dirty="0"/>
        </a:p>
      </dgm:t>
    </dgm:pt>
    <dgm:pt modelId="{74D579DC-822A-4AB2-B223-727B53137BDD}" type="parTrans" cxnId="{DDFE0E4D-8245-4541-95B3-7C76925D9ABD}">
      <dgm:prSet/>
      <dgm:spPr/>
      <dgm:t>
        <a:bodyPr/>
        <a:lstStyle/>
        <a:p>
          <a:endParaRPr lang="bg-BG"/>
        </a:p>
      </dgm:t>
    </dgm:pt>
    <dgm:pt modelId="{AD2E2E1C-BB6F-475C-AED2-0C4D5324FF51}" type="sibTrans" cxnId="{DDFE0E4D-8245-4541-95B3-7C76925D9ABD}">
      <dgm:prSet/>
      <dgm:spPr/>
      <dgm:t>
        <a:bodyPr/>
        <a:lstStyle/>
        <a:p>
          <a:endParaRPr lang="bg-BG"/>
        </a:p>
      </dgm:t>
    </dgm:pt>
    <dgm:pt modelId="{C7AA09E4-BD3F-4E72-8189-251A8B081935}">
      <dgm:prSet phldrT="[Text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Development</a:t>
          </a:r>
          <a:endParaRPr lang="bg-BG" dirty="0"/>
        </a:p>
      </dgm:t>
    </dgm:pt>
    <dgm:pt modelId="{A710651C-6B8E-4E63-B6EF-E59745A76FDA}" type="parTrans" cxnId="{858ABBDE-BB95-4A2E-8512-2FDD80CF539A}">
      <dgm:prSet/>
      <dgm:spPr/>
      <dgm:t>
        <a:bodyPr/>
        <a:lstStyle/>
        <a:p>
          <a:endParaRPr lang="bg-BG"/>
        </a:p>
      </dgm:t>
    </dgm:pt>
    <dgm:pt modelId="{9BB2F467-46D0-4B42-94EB-A605BE119897}" type="sibTrans" cxnId="{858ABBDE-BB95-4A2E-8512-2FDD80CF539A}">
      <dgm:prSet/>
      <dgm:spPr/>
      <dgm:t>
        <a:bodyPr/>
        <a:lstStyle/>
        <a:p>
          <a:endParaRPr lang="bg-BG"/>
        </a:p>
      </dgm:t>
    </dgm:pt>
    <dgm:pt modelId="{AC692869-35C7-4006-A8D7-767A03457092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en-US" dirty="0"/>
            <a:t>Presentation</a:t>
          </a:r>
          <a:endParaRPr lang="bg-BG" dirty="0"/>
        </a:p>
      </dgm:t>
    </dgm:pt>
    <dgm:pt modelId="{03B5477D-5D5A-4C27-8085-33A445E7BA88}" type="parTrans" cxnId="{6FAB401E-2761-4E2C-8B05-DE8D80E21231}">
      <dgm:prSet/>
      <dgm:spPr/>
      <dgm:t>
        <a:bodyPr/>
        <a:lstStyle/>
        <a:p>
          <a:endParaRPr lang="bg-BG"/>
        </a:p>
      </dgm:t>
    </dgm:pt>
    <dgm:pt modelId="{453FCD73-D216-416B-9900-9A4D2D0D5380}" type="sibTrans" cxnId="{6FAB401E-2761-4E2C-8B05-DE8D80E21231}">
      <dgm:prSet/>
      <dgm:spPr/>
      <dgm:t>
        <a:bodyPr/>
        <a:lstStyle/>
        <a:p>
          <a:endParaRPr lang="bg-BG"/>
        </a:p>
      </dgm:t>
    </dgm:pt>
    <dgm:pt modelId="{E79AB480-60D6-4F9A-BCF7-1627BEF405B0}" type="pres">
      <dgm:prSet presAssocID="{7CFCF400-4E48-4400-AF18-B90A926B6DA1}" presName="Name0" presStyleCnt="0">
        <dgm:presLayoutVars>
          <dgm:dir/>
          <dgm:animLvl val="lvl"/>
          <dgm:resizeHandles val="exact"/>
        </dgm:presLayoutVars>
      </dgm:prSet>
      <dgm:spPr/>
    </dgm:pt>
    <dgm:pt modelId="{6DBE8C89-0426-4AB2-9E46-B2ECCBE0CAA6}" type="pres">
      <dgm:prSet presAssocID="{C11AE5BF-9895-45E0-9F57-A258484EB8E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6564244-6034-472F-AF35-573C426F7303}" type="pres">
      <dgm:prSet presAssocID="{5616507C-83CA-4CFC-803F-F68CA7DABA54}" presName="parTxOnlySpace" presStyleCnt="0"/>
      <dgm:spPr/>
    </dgm:pt>
    <dgm:pt modelId="{00AB8E34-6391-4FA3-B9C9-5572A19EF36E}" type="pres">
      <dgm:prSet presAssocID="{381DBBED-65B7-44FC-B5C4-49D08DBEAC5A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F32788DA-5327-41AD-8F43-82D4F832B489}" type="pres">
      <dgm:prSet presAssocID="{AD2E2E1C-BB6F-475C-AED2-0C4D5324FF51}" presName="parTxOnlySpace" presStyleCnt="0"/>
      <dgm:spPr/>
    </dgm:pt>
    <dgm:pt modelId="{757D0772-6817-4B2B-8B43-C0AC5FAEBE05}" type="pres">
      <dgm:prSet presAssocID="{C7AA09E4-BD3F-4E72-8189-251A8B081935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C2608C7-84F2-4CCB-A705-3CF6D9C32613}" type="pres">
      <dgm:prSet presAssocID="{9BB2F467-46D0-4B42-94EB-A605BE119897}" presName="parTxOnlySpace" presStyleCnt="0"/>
      <dgm:spPr/>
    </dgm:pt>
    <dgm:pt modelId="{86FD4909-5908-413E-B5D7-0F3FD0BA41D3}" type="pres">
      <dgm:prSet presAssocID="{AC692869-35C7-4006-A8D7-767A03457092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6FAB401E-2761-4E2C-8B05-DE8D80E21231}" srcId="{7CFCF400-4E48-4400-AF18-B90A926B6DA1}" destId="{AC692869-35C7-4006-A8D7-767A03457092}" srcOrd="3" destOrd="0" parTransId="{03B5477D-5D5A-4C27-8085-33A445E7BA88}" sibTransId="{453FCD73-D216-416B-9900-9A4D2D0D5380}"/>
    <dgm:cxn modelId="{F47E0C2F-38B4-4B2F-9C36-3E8DE021880E}" type="presOf" srcId="{381DBBED-65B7-44FC-B5C4-49D08DBEAC5A}" destId="{00AB8E34-6391-4FA3-B9C9-5572A19EF36E}" srcOrd="0" destOrd="0" presId="urn:microsoft.com/office/officeart/2005/8/layout/chevron1"/>
    <dgm:cxn modelId="{8624E26B-8C8D-40CF-B45F-1B444A671896}" type="presOf" srcId="{AC692869-35C7-4006-A8D7-767A03457092}" destId="{86FD4909-5908-413E-B5D7-0F3FD0BA41D3}" srcOrd="0" destOrd="0" presId="urn:microsoft.com/office/officeart/2005/8/layout/chevron1"/>
    <dgm:cxn modelId="{DDFE0E4D-8245-4541-95B3-7C76925D9ABD}" srcId="{7CFCF400-4E48-4400-AF18-B90A926B6DA1}" destId="{381DBBED-65B7-44FC-B5C4-49D08DBEAC5A}" srcOrd="1" destOrd="0" parTransId="{74D579DC-822A-4AB2-B223-727B53137BDD}" sibTransId="{AD2E2E1C-BB6F-475C-AED2-0C4D5324FF51}"/>
    <dgm:cxn modelId="{2B491B50-C4DE-4634-BBAB-91D7D14D5B21}" srcId="{7CFCF400-4E48-4400-AF18-B90A926B6DA1}" destId="{C11AE5BF-9895-45E0-9F57-A258484EB8EE}" srcOrd="0" destOrd="0" parTransId="{A97AAE2F-2FC3-4579-BA2E-9CE62807C78F}" sibTransId="{5616507C-83CA-4CFC-803F-F68CA7DABA54}"/>
    <dgm:cxn modelId="{24AA4991-849E-4BEC-A51E-022F62D80C4B}" type="presOf" srcId="{7CFCF400-4E48-4400-AF18-B90A926B6DA1}" destId="{E79AB480-60D6-4F9A-BCF7-1627BEF405B0}" srcOrd="0" destOrd="0" presId="urn:microsoft.com/office/officeart/2005/8/layout/chevron1"/>
    <dgm:cxn modelId="{BCE8F7A3-58B4-46DA-8AE8-9E0B2E41A172}" type="presOf" srcId="{C11AE5BF-9895-45E0-9F57-A258484EB8EE}" destId="{6DBE8C89-0426-4AB2-9E46-B2ECCBE0CAA6}" srcOrd="0" destOrd="0" presId="urn:microsoft.com/office/officeart/2005/8/layout/chevron1"/>
    <dgm:cxn modelId="{858ABBDE-BB95-4A2E-8512-2FDD80CF539A}" srcId="{7CFCF400-4E48-4400-AF18-B90A926B6DA1}" destId="{C7AA09E4-BD3F-4E72-8189-251A8B081935}" srcOrd="2" destOrd="0" parTransId="{A710651C-6B8E-4E63-B6EF-E59745A76FDA}" sibTransId="{9BB2F467-46D0-4B42-94EB-A605BE119897}"/>
    <dgm:cxn modelId="{91B879FF-711F-4EA8-A17E-9C45569D87FE}" type="presOf" srcId="{C7AA09E4-BD3F-4E72-8189-251A8B081935}" destId="{757D0772-6817-4B2B-8B43-C0AC5FAEBE05}" srcOrd="0" destOrd="0" presId="urn:microsoft.com/office/officeart/2005/8/layout/chevron1"/>
    <dgm:cxn modelId="{0EBA951E-0AB9-400B-89BA-91CFFAEBA77E}" type="presParOf" srcId="{E79AB480-60D6-4F9A-BCF7-1627BEF405B0}" destId="{6DBE8C89-0426-4AB2-9E46-B2ECCBE0CAA6}" srcOrd="0" destOrd="0" presId="urn:microsoft.com/office/officeart/2005/8/layout/chevron1"/>
    <dgm:cxn modelId="{A6DB5535-D82F-4649-A129-53957518ADFA}" type="presParOf" srcId="{E79AB480-60D6-4F9A-BCF7-1627BEF405B0}" destId="{66564244-6034-472F-AF35-573C426F7303}" srcOrd="1" destOrd="0" presId="urn:microsoft.com/office/officeart/2005/8/layout/chevron1"/>
    <dgm:cxn modelId="{CE216789-B992-492A-B3CF-000FA18BEE38}" type="presParOf" srcId="{E79AB480-60D6-4F9A-BCF7-1627BEF405B0}" destId="{00AB8E34-6391-4FA3-B9C9-5572A19EF36E}" srcOrd="2" destOrd="0" presId="urn:microsoft.com/office/officeart/2005/8/layout/chevron1"/>
    <dgm:cxn modelId="{E5BE369B-5EB9-426D-8AF1-5DCFD782E768}" type="presParOf" srcId="{E79AB480-60D6-4F9A-BCF7-1627BEF405B0}" destId="{F32788DA-5327-41AD-8F43-82D4F832B489}" srcOrd="3" destOrd="0" presId="urn:microsoft.com/office/officeart/2005/8/layout/chevron1"/>
    <dgm:cxn modelId="{59EDAE51-2E4B-4945-98E8-C2F69B553EF1}" type="presParOf" srcId="{E79AB480-60D6-4F9A-BCF7-1627BEF405B0}" destId="{757D0772-6817-4B2B-8B43-C0AC5FAEBE05}" srcOrd="4" destOrd="0" presId="urn:microsoft.com/office/officeart/2005/8/layout/chevron1"/>
    <dgm:cxn modelId="{56D06146-8DAA-4A46-8170-4C710C9F9A13}" type="presParOf" srcId="{E79AB480-60D6-4F9A-BCF7-1627BEF405B0}" destId="{AC2608C7-84F2-4CCB-A705-3CF6D9C32613}" srcOrd="5" destOrd="0" presId="urn:microsoft.com/office/officeart/2005/8/layout/chevron1"/>
    <dgm:cxn modelId="{177CFA50-B60E-4932-974B-2145597A5DE8}" type="presParOf" srcId="{E79AB480-60D6-4F9A-BCF7-1627BEF405B0}" destId="{86FD4909-5908-413E-B5D7-0F3FD0BA41D3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BE8C89-0426-4AB2-9E46-B2ECCBE0CAA6}">
      <dsp:nvSpPr>
        <dsp:cNvPr id="0" name=""/>
        <dsp:cNvSpPr/>
      </dsp:nvSpPr>
      <dsp:spPr>
        <a:xfrm>
          <a:off x="3471" y="1841227"/>
          <a:ext cx="2020611" cy="808244"/>
        </a:xfrm>
        <a:prstGeom prst="chevron">
          <a:avLst/>
        </a:prstGeom>
        <a:solidFill>
          <a:schemeClr val="tx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Organization</a:t>
          </a:r>
          <a:endParaRPr lang="bg-BG" sz="1500" kern="1200" dirty="0"/>
        </a:p>
      </dsp:txBody>
      <dsp:txXfrm>
        <a:off x="407593" y="1841227"/>
        <a:ext cx="1212367" cy="808244"/>
      </dsp:txXfrm>
    </dsp:sp>
    <dsp:sp modelId="{00AB8E34-6391-4FA3-B9C9-5572A19EF36E}">
      <dsp:nvSpPr>
        <dsp:cNvPr id="0" name=""/>
        <dsp:cNvSpPr/>
      </dsp:nvSpPr>
      <dsp:spPr>
        <a:xfrm>
          <a:off x="1822021" y="1841227"/>
          <a:ext cx="2020611" cy="808244"/>
        </a:xfrm>
        <a:prstGeom prst="chevron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Decide on the idea</a:t>
          </a:r>
          <a:endParaRPr lang="bg-BG" sz="1500" kern="1200" dirty="0"/>
        </a:p>
      </dsp:txBody>
      <dsp:txXfrm>
        <a:off x="2226143" y="1841227"/>
        <a:ext cx="1212367" cy="808244"/>
      </dsp:txXfrm>
    </dsp:sp>
    <dsp:sp modelId="{757D0772-6817-4B2B-8B43-C0AC5FAEBE05}">
      <dsp:nvSpPr>
        <dsp:cNvPr id="0" name=""/>
        <dsp:cNvSpPr/>
      </dsp:nvSpPr>
      <dsp:spPr>
        <a:xfrm>
          <a:off x="3640571" y="1841227"/>
          <a:ext cx="2020611" cy="808244"/>
        </a:xfrm>
        <a:prstGeom prst="chevron">
          <a:avLst/>
        </a:prstGeom>
        <a:solidFill>
          <a:schemeClr val="accent1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Development</a:t>
          </a:r>
          <a:endParaRPr lang="bg-BG" sz="1500" kern="1200" dirty="0"/>
        </a:p>
      </dsp:txBody>
      <dsp:txXfrm>
        <a:off x="4044693" y="1841227"/>
        <a:ext cx="1212367" cy="808244"/>
      </dsp:txXfrm>
    </dsp:sp>
    <dsp:sp modelId="{86FD4909-5908-413E-B5D7-0F3FD0BA41D3}">
      <dsp:nvSpPr>
        <dsp:cNvPr id="0" name=""/>
        <dsp:cNvSpPr/>
      </dsp:nvSpPr>
      <dsp:spPr>
        <a:xfrm>
          <a:off x="5459122" y="1841227"/>
          <a:ext cx="2020611" cy="808244"/>
        </a:xfrm>
        <a:prstGeom prst="chevron">
          <a:avLst/>
        </a:prstGeom>
        <a:solidFill>
          <a:schemeClr val="tx2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Presentation</a:t>
          </a:r>
          <a:endParaRPr lang="bg-BG" sz="1500" kern="1200" dirty="0"/>
        </a:p>
      </dsp:txBody>
      <dsp:txXfrm>
        <a:off x="5863244" y="1841227"/>
        <a:ext cx="1212367" cy="8082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dd0c7d16c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dd0c7d16c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gdd0d3bba2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6" name="Google Shape;2076;gdd0d3bba2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ge013acee2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3" name="Google Shape;2093;ge013acee2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Google Shape;2123;gea355f518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4" name="Google Shape;2124;gea355f518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4" name="Google Shape;4134;g17c78293339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5" name="Google Shape;4135;g17c78293339_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2" name="Google Shape;4162;gdb0f9523dd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3" name="Google Shape;4163;gdb0f9523dd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5575" y="1906950"/>
            <a:ext cx="4103400" cy="22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4500">
                <a:highlight>
                  <a:srgbClr val="FFFFFF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5575" y="4147100"/>
            <a:ext cx="41034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367861" y="4607307"/>
            <a:ext cx="605887" cy="720646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2278171">
            <a:off x="-180426" y="3198829"/>
            <a:ext cx="580499" cy="690449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8212048" y="3732942"/>
            <a:ext cx="1129125" cy="1595007"/>
            <a:chOff x="1019821" y="3547558"/>
            <a:chExt cx="582834" cy="823315"/>
          </a:xfrm>
        </p:grpSpPr>
        <p:sp>
          <p:nvSpPr>
            <p:cNvPr id="15" name="Google Shape;15;p2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rgbClr val="FF8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 rot="10800000">
            <a:off x="-179002" y="-179333"/>
            <a:ext cx="1129125" cy="1595007"/>
            <a:chOff x="1019821" y="3547558"/>
            <a:chExt cx="582834" cy="823315"/>
          </a:xfrm>
        </p:grpSpPr>
        <p:sp>
          <p:nvSpPr>
            <p:cNvPr id="23" name="Google Shape;23;p2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2"/>
          <p:cNvSpPr/>
          <p:nvPr/>
        </p:nvSpPr>
        <p:spPr>
          <a:xfrm rot="2014854">
            <a:off x="3984396" y="216254"/>
            <a:ext cx="448673" cy="533654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oogle Shape;628;p32"/>
          <p:cNvGrpSpPr/>
          <p:nvPr/>
        </p:nvGrpSpPr>
        <p:grpSpPr>
          <a:xfrm rot="-10296209">
            <a:off x="-213294" y="-354691"/>
            <a:ext cx="1129164" cy="1595062"/>
            <a:chOff x="1019821" y="3547558"/>
            <a:chExt cx="582834" cy="823315"/>
          </a:xfrm>
        </p:grpSpPr>
        <p:sp>
          <p:nvSpPr>
            <p:cNvPr id="629" name="Google Shape;629;p32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32"/>
          <p:cNvSpPr/>
          <p:nvPr/>
        </p:nvSpPr>
        <p:spPr>
          <a:xfrm>
            <a:off x="1510571" y="4488623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2"/>
          <p:cNvSpPr/>
          <p:nvPr/>
        </p:nvSpPr>
        <p:spPr>
          <a:xfrm rot="2700000">
            <a:off x="-76515" y="2748552"/>
            <a:ext cx="753467" cy="1011217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" name="Google Shape;637;p32"/>
          <p:cNvGrpSpPr/>
          <p:nvPr/>
        </p:nvGrpSpPr>
        <p:grpSpPr>
          <a:xfrm rot="4576418">
            <a:off x="7791215" y="3907028"/>
            <a:ext cx="1129143" cy="1595032"/>
            <a:chOff x="1019821" y="3547558"/>
            <a:chExt cx="582834" cy="823315"/>
          </a:xfrm>
        </p:grpSpPr>
        <p:sp>
          <p:nvSpPr>
            <p:cNvPr id="638" name="Google Shape;638;p32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32"/>
          <p:cNvSpPr/>
          <p:nvPr/>
        </p:nvSpPr>
        <p:spPr>
          <a:xfrm rot="-2700000">
            <a:off x="8575392" y="2603032"/>
            <a:ext cx="605887" cy="813168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32"/>
          <p:cNvSpPr/>
          <p:nvPr/>
        </p:nvSpPr>
        <p:spPr>
          <a:xfrm rot="-590533">
            <a:off x="8090890" y="-151965"/>
            <a:ext cx="655070" cy="779186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" name="Google Shape;647;p33"/>
          <p:cNvGrpSpPr/>
          <p:nvPr/>
        </p:nvGrpSpPr>
        <p:grpSpPr>
          <a:xfrm rot="-4119873">
            <a:off x="8341183" y="-370339"/>
            <a:ext cx="1003463" cy="1399088"/>
            <a:chOff x="1019821" y="3547558"/>
            <a:chExt cx="582834" cy="823315"/>
          </a:xfrm>
        </p:grpSpPr>
        <p:sp>
          <p:nvSpPr>
            <p:cNvPr id="648" name="Google Shape;648;p33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Google Shape;654;p33"/>
          <p:cNvGrpSpPr/>
          <p:nvPr/>
        </p:nvGrpSpPr>
        <p:grpSpPr>
          <a:xfrm rot="5400000">
            <a:off x="557147" y="4136107"/>
            <a:ext cx="1003466" cy="1399059"/>
            <a:chOff x="1019821" y="3547558"/>
            <a:chExt cx="582834" cy="823315"/>
          </a:xfrm>
        </p:grpSpPr>
        <p:sp>
          <p:nvSpPr>
            <p:cNvPr id="655" name="Google Shape;655;p33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" name="Google Shape;661;p33"/>
          <p:cNvSpPr/>
          <p:nvPr/>
        </p:nvSpPr>
        <p:spPr>
          <a:xfrm rot="2278017">
            <a:off x="4148128" y="4853360"/>
            <a:ext cx="447549" cy="532276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3"/>
          <p:cNvSpPr/>
          <p:nvPr/>
        </p:nvSpPr>
        <p:spPr>
          <a:xfrm>
            <a:off x="-295079" y="921936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33"/>
          <p:cNvSpPr/>
          <p:nvPr/>
        </p:nvSpPr>
        <p:spPr>
          <a:xfrm rot="2407437">
            <a:off x="8543633" y="2744326"/>
            <a:ext cx="782531" cy="1050261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3"/>
          <p:cNvSpPr/>
          <p:nvPr/>
        </p:nvSpPr>
        <p:spPr>
          <a:xfrm rot="-141425">
            <a:off x="8308018" y="1259286"/>
            <a:ext cx="447529" cy="532291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3"/>
          <p:cNvSpPr/>
          <p:nvPr/>
        </p:nvSpPr>
        <p:spPr>
          <a:xfrm rot="-3246667">
            <a:off x="6456399" y="-395824"/>
            <a:ext cx="782540" cy="1050251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3"/>
          <p:cNvSpPr/>
          <p:nvPr/>
        </p:nvSpPr>
        <p:spPr>
          <a:xfrm rot="2960951">
            <a:off x="3127248" y="141128"/>
            <a:ext cx="447525" cy="532295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"/>
          <p:cNvSpPr txBox="1">
            <a:spLocks noGrp="1"/>
          </p:cNvSpPr>
          <p:nvPr>
            <p:ph type="title"/>
          </p:nvPr>
        </p:nvSpPr>
        <p:spPr>
          <a:xfrm>
            <a:off x="5185925" y="1688825"/>
            <a:ext cx="3232500" cy="154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2" name="Google Shape;112;p7"/>
          <p:cNvSpPr txBox="1">
            <a:spLocks noGrp="1"/>
          </p:cNvSpPr>
          <p:nvPr>
            <p:ph type="subTitle" idx="1"/>
          </p:nvPr>
        </p:nvSpPr>
        <p:spPr>
          <a:xfrm>
            <a:off x="5185925" y="3234225"/>
            <a:ext cx="3232500" cy="13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3" name="Google Shape;113;p7"/>
          <p:cNvGrpSpPr/>
          <p:nvPr/>
        </p:nvGrpSpPr>
        <p:grpSpPr>
          <a:xfrm rot="-5400000">
            <a:off x="7526948" y="-458858"/>
            <a:ext cx="1129125" cy="1595007"/>
            <a:chOff x="1019821" y="3547558"/>
            <a:chExt cx="582834" cy="823315"/>
          </a:xfrm>
        </p:grpSpPr>
        <p:sp>
          <p:nvSpPr>
            <p:cNvPr id="114" name="Google Shape;114;p7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7"/>
          <p:cNvSpPr/>
          <p:nvPr/>
        </p:nvSpPr>
        <p:spPr>
          <a:xfrm rot="2278171">
            <a:off x="4208324" y="4615154"/>
            <a:ext cx="580499" cy="690449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7"/>
          <p:cNvSpPr/>
          <p:nvPr/>
        </p:nvSpPr>
        <p:spPr>
          <a:xfrm rot="-310778">
            <a:off x="2190239" y="-123237"/>
            <a:ext cx="678935" cy="807530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7"/>
          <p:cNvSpPr/>
          <p:nvPr/>
        </p:nvSpPr>
        <p:spPr>
          <a:xfrm rot="2278171">
            <a:off x="-189751" y="1568204"/>
            <a:ext cx="580499" cy="690449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7"/>
          <p:cNvSpPr/>
          <p:nvPr/>
        </p:nvSpPr>
        <p:spPr>
          <a:xfrm rot="-362824">
            <a:off x="179147" y="3901001"/>
            <a:ext cx="437536" cy="587248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7"/>
          <p:cNvSpPr/>
          <p:nvPr/>
        </p:nvSpPr>
        <p:spPr>
          <a:xfrm>
            <a:off x="8889021" y="2221211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title" idx="2"/>
          </p:nvPr>
        </p:nvSpPr>
        <p:spPr>
          <a:xfrm>
            <a:off x="1648300" y="1575575"/>
            <a:ext cx="2245500" cy="7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3"/>
          </p:nvPr>
        </p:nvSpPr>
        <p:spPr>
          <a:xfrm>
            <a:off x="5392025" y="1575575"/>
            <a:ext cx="2245500" cy="7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1"/>
          </p:nvPr>
        </p:nvSpPr>
        <p:spPr>
          <a:xfrm>
            <a:off x="1648288" y="2184500"/>
            <a:ext cx="224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4"/>
          </p:nvPr>
        </p:nvSpPr>
        <p:spPr>
          <a:xfrm>
            <a:off x="5392013" y="2184500"/>
            <a:ext cx="224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3"/>
          <p:cNvSpPr txBox="1">
            <a:spLocks noGrp="1"/>
          </p:cNvSpPr>
          <p:nvPr>
            <p:ph type="title" idx="5"/>
          </p:nvPr>
        </p:nvSpPr>
        <p:spPr>
          <a:xfrm>
            <a:off x="1648300" y="3252475"/>
            <a:ext cx="2245500" cy="7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title" idx="6"/>
          </p:nvPr>
        </p:nvSpPr>
        <p:spPr>
          <a:xfrm>
            <a:off x="5392025" y="3252475"/>
            <a:ext cx="2245500" cy="7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subTitle" idx="7"/>
          </p:nvPr>
        </p:nvSpPr>
        <p:spPr>
          <a:xfrm>
            <a:off x="1648313" y="3861550"/>
            <a:ext cx="224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subTitle" idx="8"/>
          </p:nvPr>
        </p:nvSpPr>
        <p:spPr>
          <a:xfrm>
            <a:off x="5392017" y="3861550"/>
            <a:ext cx="224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title" idx="9" hasCustomPrompt="1"/>
          </p:nvPr>
        </p:nvSpPr>
        <p:spPr>
          <a:xfrm>
            <a:off x="720000" y="1575575"/>
            <a:ext cx="7758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1" name="Google Shape;201;p13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3252474"/>
            <a:ext cx="7758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2" name="Google Shape;202;p13"/>
          <p:cNvSpPr txBox="1">
            <a:spLocks noGrp="1"/>
          </p:cNvSpPr>
          <p:nvPr>
            <p:ph type="title" idx="14" hasCustomPrompt="1"/>
          </p:nvPr>
        </p:nvSpPr>
        <p:spPr>
          <a:xfrm>
            <a:off x="4463850" y="1575575"/>
            <a:ext cx="7758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3" name="Google Shape;203;p13"/>
          <p:cNvSpPr txBox="1">
            <a:spLocks noGrp="1"/>
          </p:cNvSpPr>
          <p:nvPr>
            <p:ph type="title" idx="15" hasCustomPrompt="1"/>
          </p:nvPr>
        </p:nvSpPr>
        <p:spPr>
          <a:xfrm>
            <a:off x="4463850" y="3252474"/>
            <a:ext cx="7758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grpSp>
        <p:nvGrpSpPr>
          <p:cNvPr id="204" name="Google Shape;204;p13"/>
          <p:cNvGrpSpPr/>
          <p:nvPr/>
        </p:nvGrpSpPr>
        <p:grpSpPr>
          <a:xfrm flipH="1">
            <a:off x="-409127" y="3732942"/>
            <a:ext cx="1129125" cy="1595007"/>
            <a:chOff x="1019821" y="3547558"/>
            <a:chExt cx="582834" cy="823315"/>
          </a:xfrm>
        </p:grpSpPr>
        <p:sp>
          <p:nvSpPr>
            <p:cNvPr id="205" name="Google Shape;205;p13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rgbClr val="FF8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" name="Google Shape;212;p13"/>
          <p:cNvSpPr/>
          <p:nvPr/>
        </p:nvSpPr>
        <p:spPr>
          <a:xfrm>
            <a:off x="7507921" y="4607298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3"/>
          <p:cNvSpPr/>
          <p:nvPr/>
        </p:nvSpPr>
        <p:spPr>
          <a:xfrm rot="2014854">
            <a:off x="2546734" y="4747066"/>
            <a:ext cx="448673" cy="533654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3"/>
          <p:cNvSpPr/>
          <p:nvPr/>
        </p:nvSpPr>
        <p:spPr>
          <a:xfrm>
            <a:off x="-409129" y="1328648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3"/>
          <p:cNvSpPr/>
          <p:nvPr/>
        </p:nvSpPr>
        <p:spPr>
          <a:xfrm rot="2014854">
            <a:off x="8522459" y="2304929"/>
            <a:ext cx="448673" cy="533654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 txBox="1">
            <a:spLocks noGrp="1"/>
          </p:cNvSpPr>
          <p:nvPr>
            <p:ph type="title"/>
          </p:nvPr>
        </p:nvSpPr>
        <p:spPr>
          <a:xfrm>
            <a:off x="1454882" y="1506300"/>
            <a:ext cx="2696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title" idx="2"/>
          </p:nvPr>
        </p:nvSpPr>
        <p:spPr>
          <a:xfrm>
            <a:off x="4866635" y="1506300"/>
            <a:ext cx="2696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19"/>
          <p:cNvSpPr txBox="1">
            <a:spLocks noGrp="1"/>
          </p:cNvSpPr>
          <p:nvPr>
            <p:ph type="subTitle" idx="1"/>
          </p:nvPr>
        </p:nvSpPr>
        <p:spPr>
          <a:xfrm>
            <a:off x="1454875" y="1899900"/>
            <a:ext cx="26961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19"/>
          <p:cNvSpPr txBox="1">
            <a:spLocks noGrp="1"/>
          </p:cNvSpPr>
          <p:nvPr>
            <p:ph type="subTitle" idx="3"/>
          </p:nvPr>
        </p:nvSpPr>
        <p:spPr>
          <a:xfrm>
            <a:off x="4866629" y="1899900"/>
            <a:ext cx="26961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9"/>
          <p:cNvSpPr txBox="1">
            <a:spLocks noGrp="1"/>
          </p:cNvSpPr>
          <p:nvPr>
            <p:ph type="title" idx="4"/>
          </p:nvPr>
        </p:nvSpPr>
        <p:spPr>
          <a:xfrm>
            <a:off x="1454882" y="3206450"/>
            <a:ext cx="2696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19"/>
          <p:cNvSpPr txBox="1">
            <a:spLocks noGrp="1"/>
          </p:cNvSpPr>
          <p:nvPr>
            <p:ph type="title" idx="5"/>
          </p:nvPr>
        </p:nvSpPr>
        <p:spPr>
          <a:xfrm>
            <a:off x="4866635" y="3206450"/>
            <a:ext cx="2696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19"/>
          <p:cNvSpPr txBox="1">
            <a:spLocks noGrp="1"/>
          </p:cNvSpPr>
          <p:nvPr>
            <p:ph type="subTitle" idx="6"/>
          </p:nvPr>
        </p:nvSpPr>
        <p:spPr>
          <a:xfrm>
            <a:off x="1454875" y="3600050"/>
            <a:ext cx="26961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9"/>
          <p:cNvSpPr txBox="1">
            <a:spLocks noGrp="1"/>
          </p:cNvSpPr>
          <p:nvPr>
            <p:ph type="subTitle" idx="7"/>
          </p:nvPr>
        </p:nvSpPr>
        <p:spPr>
          <a:xfrm>
            <a:off x="4866629" y="3600050"/>
            <a:ext cx="26961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19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62" name="Google Shape;362;p19"/>
          <p:cNvGrpSpPr/>
          <p:nvPr/>
        </p:nvGrpSpPr>
        <p:grpSpPr>
          <a:xfrm rot="-4119873">
            <a:off x="8341183" y="-370339"/>
            <a:ext cx="1003463" cy="1399088"/>
            <a:chOff x="1019821" y="3547558"/>
            <a:chExt cx="582834" cy="823315"/>
          </a:xfrm>
        </p:grpSpPr>
        <p:sp>
          <p:nvSpPr>
            <p:cNvPr id="363" name="Google Shape;363;p19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9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9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9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9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9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19"/>
          <p:cNvSpPr/>
          <p:nvPr/>
        </p:nvSpPr>
        <p:spPr>
          <a:xfrm rot="2278171">
            <a:off x="8802074" y="2410504"/>
            <a:ext cx="580499" cy="690449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0" name="Google Shape;370;p19"/>
          <p:cNvGrpSpPr/>
          <p:nvPr/>
        </p:nvGrpSpPr>
        <p:grpSpPr>
          <a:xfrm rot="5400000">
            <a:off x="557147" y="4136107"/>
            <a:ext cx="1003466" cy="1399059"/>
            <a:chOff x="1019821" y="3547558"/>
            <a:chExt cx="582834" cy="823315"/>
          </a:xfrm>
        </p:grpSpPr>
        <p:sp>
          <p:nvSpPr>
            <p:cNvPr id="371" name="Google Shape;371;p19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9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9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9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 1">
  <p:cSld name="CUSTOM_6_1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4"/>
          <p:cNvSpPr txBox="1">
            <a:spLocks noGrp="1"/>
          </p:cNvSpPr>
          <p:nvPr>
            <p:ph type="subTitle" idx="1"/>
          </p:nvPr>
        </p:nvSpPr>
        <p:spPr>
          <a:xfrm>
            <a:off x="1046025" y="3180450"/>
            <a:ext cx="2987100" cy="10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24"/>
          <p:cNvSpPr txBox="1">
            <a:spLocks noGrp="1"/>
          </p:cNvSpPr>
          <p:nvPr>
            <p:ph type="title"/>
          </p:nvPr>
        </p:nvSpPr>
        <p:spPr>
          <a:xfrm>
            <a:off x="1046025" y="2235050"/>
            <a:ext cx="2987100" cy="94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480" name="Google Shape;480;p24"/>
          <p:cNvGrpSpPr/>
          <p:nvPr/>
        </p:nvGrpSpPr>
        <p:grpSpPr>
          <a:xfrm rot="-5400000">
            <a:off x="958523" y="-477508"/>
            <a:ext cx="1129125" cy="1595007"/>
            <a:chOff x="1019821" y="3547558"/>
            <a:chExt cx="582834" cy="823315"/>
          </a:xfrm>
        </p:grpSpPr>
        <p:sp>
          <p:nvSpPr>
            <p:cNvPr id="481" name="Google Shape;481;p24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4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4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4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4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7" name="Google Shape;487;p24"/>
          <p:cNvSpPr/>
          <p:nvPr/>
        </p:nvSpPr>
        <p:spPr>
          <a:xfrm rot="2278127">
            <a:off x="8514440" y="3189859"/>
            <a:ext cx="464708" cy="552726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4"/>
          <p:cNvSpPr/>
          <p:nvPr/>
        </p:nvSpPr>
        <p:spPr>
          <a:xfrm rot="-1564478">
            <a:off x="823395" y="4391651"/>
            <a:ext cx="464727" cy="552749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4"/>
          <p:cNvSpPr/>
          <p:nvPr/>
        </p:nvSpPr>
        <p:spPr>
          <a:xfrm rot="1902747">
            <a:off x="-297102" y="2342278"/>
            <a:ext cx="781390" cy="1048749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4"/>
          <p:cNvSpPr/>
          <p:nvPr/>
        </p:nvSpPr>
        <p:spPr>
          <a:xfrm rot="-624846">
            <a:off x="4073029" y="-378572"/>
            <a:ext cx="781382" cy="1048744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4"/>
          <p:cNvSpPr/>
          <p:nvPr/>
        </p:nvSpPr>
        <p:spPr>
          <a:xfrm rot="-1287676">
            <a:off x="6628142" y="220641"/>
            <a:ext cx="384276" cy="457060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4"/>
          <p:cNvSpPr/>
          <p:nvPr/>
        </p:nvSpPr>
        <p:spPr>
          <a:xfrm rot="1273597">
            <a:off x="8635781" y="958252"/>
            <a:ext cx="781382" cy="1048737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4"/>
          <p:cNvSpPr/>
          <p:nvPr/>
        </p:nvSpPr>
        <p:spPr>
          <a:xfrm>
            <a:off x="4269058" y="4488623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47" name="Google Shape;547;p28"/>
          <p:cNvGrpSpPr/>
          <p:nvPr/>
        </p:nvGrpSpPr>
        <p:grpSpPr>
          <a:xfrm rot="-7655208">
            <a:off x="64294" y="-624065"/>
            <a:ext cx="1129144" cy="1595034"/>
            <a:chOff x="1019821" y="3547558"/>
            <a:chExt cx="582834" cy="823315"/>
          </a:xfrm>
        </p:grpSpPr>
        <p:sp>
          <p:nvSpPr>
            <p:cNvPr id="548" name="Google Shape;548;p28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" name="Google Shape;554;p28"/>
          <p:cNvSpPr/>
          <p:nvPr/>
        </p:nvSpPr>
        <p:spPr>
          <a:xfrm rot="2278189">
            <a:off x="8777191" y="827080"/>
            <a:ext cx="489961" cy="582803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8"/>
          <p:cNvSpPr/>
          <p:nvPr/>
        </p:nvSpPr>
        <p:spPr>
          <a:xfrm>
            <a:off x="8719221" y="2585298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8"/>
          <p:cNvSpPr/>
          <p:nvPr/>
        </p:nvSpPr>
        <p:spPr>
          <a:xfrm rot="2278051">
            <a:off x="175026" y="3829220"/>
            <a:ext cx="404099" cy="480637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28"/>
          <p:cNvSpPr/>
          <p:nvPr/>
        </p:nvSpPr>
        <p:spPr>
          <a:xfrm rot="-237873">
            <a:off x="-232008" y="1312503"/>
            <a:ext cx="605880" cy="813179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28"/>
          <p:cNvGrpSpPr/>
          <p:nvPr/>
        </p:nvGrpSpPr>
        <p:grpSpPr>
          <a:xfrm rot="2528149">
            <a:off x="7502918" y="4247952"/>
            <a:ext cx="1129111" cy="1594988"/>
            <a:chOff x="1019821" y="3547558"/>
            <a:chExt cx="582834" cy="823315"/>
          </a:xfrm>
        </p:grpSpPr>
        <p:sp>
          <p:nvSpPr>
            <p:cNvPr id="559" name="Google Shape;559;p28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" name="Google Shape;565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_1"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68" name="Google Shape;568;p29"/>
          <p:cNvGrpSpPr/>
          <p:nvPr/>
        </p:nvGrpSpPr>
        <p:grpSpPr>
          <a:xfrm rot="7384244">
            <a:off x="-439634" y="4051872"/>
            <a:ext cx="1129089" cy="1594956"/>
            <a:chOff x="1019821" y="3547558"/>
            <a:chExt cx="582834" cy="823315"/>
          </a:xfrm>
        </p:grpSpPr>
        <p:sp>
          <p:nvSpPr>
            <p:cNvPr id="569" name="Google Shape;569;p29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9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9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9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9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9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29"/>
          <p:cNvGrpSpPr/>
          <p:nvPr/>
        </p:nvGrpSpPr>
        <p:grpSpPr>
          <a:xfrm rot="-3277435">
            <a:off x="8322237" y="-464017"/>
            <a:ext cx="1129043" cy="1594891"/>
            <a:chOff x="1019821" y="3547558"/>
            <a:chExt cx="582834" cy="823315"/>
          </a:xfrm>
        </p:grpSpPr>
        <p:sp>
          <p:nvSpPr>
            <p:cNvPr id="576" name="Google Shape;576;p29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9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9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9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9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9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" name="Google Shape;582;p29"/>
          <p:cNvSpPr/>
          <p:nvPr/>
        </p:nvSpPr>
        <p:spPr>
          <a:xfrm rot="2278197">
            <a:off x="169605" y="777659"/>
            <a:ext cx="440362" cy="523769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29"/>
          <p:cNvSpPr/>
          <p:nvPr/>
        </p:nvSpPr>
        <p:spPr>
          <a:xfrm>
            <a:off x="-347104" y="2773998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29"/>
          <p:cNvSpPr/>
          <p:nvPr/>
        </p:nvSpPr>
        <p:spPr>
          <a:xfrm rot="2278197">
            <a:off x="8666592" y="3667209"/>
            <a:ext cx="440362" cy="523769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29"/>
          <p:cNvSpPr/>
          <p:nvPr/>
        </p:nvSpPr>
        <p:spPr>
          <a:xfrm>
            <a:off x="8787771" y="1463498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1"/>
          <p:cNvSpPr txBox="1">
            <a:spLocks noGrp="1"/>
          </p:cNvSpPr>
          <p:nvPr>
            <p:ph type="ctrTitle"/>
          </p:nvPr>
        </p:nvSpPr>
        <p:spPr>
          <a:xfrm>
            <a:off x="725575" y="540000"/>
            <a:ext cx="4892400" cy="11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610" name="Google Shape;610;p31"/>
          <p:cNvSpPr txBox="1">
            <a:spLocks noGrp="1"/>
          </p:cNvSpPr>
          <p:nvPr>
            <p:ph type="subTitle" idx="1"/>
          </p:nvPr>
        </p:nvSpPr>
        <p:spPr>
          <a:xfrm>
            <a:off x="725575" y="1695600"/>
            <a:ext cx="4892400" cy="10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11" name="Google Shape;611;p31"/>
          <p:cNvSpPr txBox="1"/>
          <p:nvPr/>
        </p:nvSpPr>
        <p:spPr>
          <a:xfrm>
            <a:off x="725575" y="3944650"/>
            <a:ext cx="36573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and illustrations by </a:t>
            </a:r>
            <a:r>
              <a:rPr lang="en" sz="1200" b="1">
                <a:solidFill>
                  <a:srgbClr val="191919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endParaRPr sz="12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12" name="Google Shape;612;p31"/>
          <p:cNvGrpSpPr/>
          <p:nvPr/>
        </p:nvGrpSpPr>
        <p:grpSpPr>
          <a:xfrm rot="-5400000">
            <a:off x="7592148" y="-412283"/>
            <a:ext cx="1129125" cy="1595007"/>
            <a:chOff x="1019821" y="3547558"/>
            <a:chExt cx="582834" cy="823315"/>
          </a:xfrm>
        </p:grpSpPr>
        <p:sp>
          <p:nvSpPr>
            <p:cNvPr id="613" name="Google Shape;613;p31"/>
            <p:cNvSpPr/>
            <p:nvPr/>
          </p:nvSpPr>
          <p:spPr>
            <a:xfrm>
              <a:off x="1131821" y="3547558"/>
              <a:ext cx="369682" cy="486105"/>
            </a:xfrm>
            <a:custGeom>
              <a:avLst/>
              <a:gdLst/>
              <a:ahLst/>
              <a:cxnLst/>
              <a:rect l="l" t="t" r="r" b="b"/>
              <a:pathLst>
                <a:path w="20481" h="26931" extrusionOk="0">
                  <a:moveTo>
                    <a:pt x="4692" y="0"/>
                  </a:moveTo>
                  <a:cubicBezTo>
                    <a:pt x="1296" y="0"/>
                    <a:pt x="1" y="2239"/>
                    <a:pt x="367" y="4714"/>
                  </a:cubicBezTo>
                  <a:cubicBezTo>
                    <a:pt x="767" y="7683"/>
                    <a:pt x="4936" y="9918"/>
                    <a:pt x="7772" y="12386"/>
                  </a:cubicBezTo>
                  <a:cubicBezTo>
                    <a:pt x="10607" y="14855"/>
                    <a:pt x="15844" y="20826"/>
                    <a:pt x="17279" y="26597"/>
                  </a:cubicBezTo>
                  <a:lnTo>
                    <a:pt x="20081" y="26930"/>
                  </a:lnTo>
                  <a:lnTo>
                    <a:pt x="20481" y="22093"/>
                  </a:lnTo>
                  <a:cubicBezTo>
                    <a:pt x="20181" y="18424"/>
                    <a:pt x="19313" y="14788"/>
                    <a:pt x="17946" y="11352"/>
                  </a:cubicBezTo>
                  <a:cubicBezTo>
                    <a:pt x="15711" y="5782"/>
                    <a:pt x="11808" y="1278"/>
                    <a:pt x="6804" y="244"/>
                  </a:cubicBezTo>
                  <a:cubicBezTo>
                    <a:pt x="6026" y="77"/>
                    <a:pt x="5323" y="0"/>
                    <a:pt x="4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1"/>
            <p:cNvSpPr/>
            <p:nvPr/>
          </p:nvSpPr>
          <p:spPr>
            <a:xfrm>
              <a:off x="1204653" y="3572810"/>
              <a:ext cx="286616" cy="460853"/>
            </a:xfrm>
            <a:custGeom>
              <a:avLst/>
              <a:gdLst/>
              <a:ahLst/>
              <a:cxnLst/>
              <a:rect l="l" t="t" r="r" b="b"/>
              <a:pathLst>
                <a:path w="15879" h="25532" extrusionOk="0">
                  <a:moveTo>
                    <a:pt x="226" y="0"/>
                  </a:moveTo>
                  <a:cubicBezTo>
                    <a:pt x="153" y="0"/>
                    <a:pt x="84" y="38"/>
                    <a:pt x="34" y="113"/>
                  </a:cubicBezTo>
                  <a:cubicBezTo>
                    <a:pt x="1" y="213"/>
                    <a:pt x="34" y="346"/>
                    <a:pt x="134" y="380"/>
                  </a:cubicBezTo>
                  <a:cubicBezTo>
                    <a:pt x="9007" y="4449"/>
                    <a:pt x="15445" y="15424"/>
                    <a:pt x="14811" y="25298"/>
                  </a:cubicBezTo>
                  <a:cubicBezTo>
                    <a:pt x="14811" y="25431"/>
                    <a:pt x="14911" y="25531"/>
                    <a:pt x="15012" y="25531"/>
                  </a:cubicBezTo>
                  <a:cubicBezTo>
                    <a:pt x="15145" y="25531"/>
                    <a:pt x="15245" y="25464"/>
                    <a:pt x="15245" y="25331"/>
                  </a:cubicBezTo>
                  <a:cubicBezTo>
                    <a:pt x="15879" y="15291"/>
                    <a:pt x="9341" y="4149"/>
                    <a:pt x="301" y="13"/>
                  </a:cubicBezTo>
                  <a:cubicBezTo>
                    <a:pt x="276" y="5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>
              <a:off x="1019821" y="3839553"/>
              <a:ext cx="582834" cy="531320"/>
            </a:xfrm>
            <a:custGeom>
              <a:avLst/>
              <a:gdLst/>
              <a:ahLst/>
              <a:cxnLst/>
              <a:rect l="l" t="t" r="r" b="b"/>
              <a:pathLst>
                <a:path w="32290" h="29436" extrusionOk="0">
                  <a:moveTo>
                    <a:pt x="4527" y="0"/>
                  </a:moveTo>
                  <a:cubicBezTo>
                    <a:pt x="1514" y="0"/>
                    <a:pt x="0" y="1146"/>
                    <a:pt x="0" y="1146"/>
                  </a:cubicBezTo>
                  <a:cubicBezTo>
                    <a:pt x="567" y="2747"/>
                    <a:pt x="1268" y="4282"/>
                    <a:pt x="2102" y="5750"/>
                  </a:cubicBezTo>
                  <a:cubicBezTo>
                    <a:pt x="4036" y="9019"/>
                    <a:pt x="6205" y="9953"/>
                    <a:pt x="6205" y="9953"/>
                  </a:cubicBezTo>
                  <a:cubicBezTo>
                    <a:pt x="5471" y="10720"/>
                    <a:pt x="4937" y="11654"/>
                    <a:pt x="4637" y="12688"/>
                  </a:cubicBezTo>
                  <a:cubicBezTo>
                    <a:pt x="3970" y="15023"/>
                    <a:pt x="4470" y="18158"/>
                    <a:pt x="7506" y="19393"/>
                  </a:cubicBezTo>
                  <a:cubicBezTo>
                    <a:pt x="10541" y="20660"/>
                    <a:pt x="12776" y="19259"/>
                    <a:pt x="13176" y="22328"/>
                  </a:cubicBezTo>
                  <a:cubicBezTo>
                    <a:pt x="13543" y="25364"/>
                    <a:pt x="14544" y="28466"/>
                    <a:pt x="19047" y="29233"/>
                  </a:cubicBezTo>
                  <a:cubicBezTo>
                    <a:pt x="19860" y="29376"/>
                    <a:pt x="20620" y="29435"/>
                    <a:pt x="21320" y="29435"/>
                  </a:cubicBezTo>
                  <a:cubicBezTo>
                    <a:pt x="24530" y="29435"/>
                    <a:pt x="26486" y="28199"/>
                    <a:pt x="26486" y="28199"/>
                  </a:cubicBezTo>
                  <a:cubicBezTo>
                    <a:pt x="26486" y="28199"/>
                    <a:pt x="32290" y="12521"/>
                    <a:pt x="29955" y="8351"/>
                  </a:cubicBezTo>
                  <a:cubicBezTo>
                    <a:pt x="29555" y="7551"/>
                    <a:pt x="28921" y="6850"/>
                    <a:pt x="28154" y="6350"/>
                  </a:cubicBezTo>
                  <a:cubicBezTo>
                    <a:pt x="26552" y="5483"/>
                    <a:pt x="24951" y="5783"/>
                    <a:pt x="23217" y="5516"/>
                  </a:cubicBezTo>
                  <a:cubicBezTo>
                    <a:pt x="22483" y="5483"/>
                    <a:pt x="21816" y="5082"/>
                    <a:pt x="21382" y="4482"/>
                  </a:cubicBezTo>
                  <a:cubicBezTo>
                    <a:pt x="21149" y="4015"/>
                    <a:pt x="20948" y="3515"/>
                    <a:pt x="20782" y="3014"/>
                  </a:cubicBezTo>
                  <a:cubicBezTo>
                    <a:pt x="20348" y="1780"/>
                    <a:pt x="19381" y="846"/>
                    <a:pt x="18146" y="446"/>
                  </a:cubicBezTo>
                  <a:cubicBezTo>
                    <a:pt x="17597" y="283"/>
                    <a:pt x="17070" y="214"/>
                    <a:pt x="16571" y="214"/>
                  </a:cubicBezTo>
                  <a:cubicBezTo>
                    <a:pt x="13793" y="214"/>
                    <a:pt x="11875" y="2347"/>
                    <a:pt x="11875" y="2347"/>
                  </a:cubicBezTo>
                  <a:cubicBezTo>
                    <a:pt x="10541" y="1346"/>
                    <a:pt x="8973" y="646"/>
                    <a:pt x="7372" y="312"/>
                  </a:cubicBezTo>
                  <a:cubicBezTo>
                    <a:pt x="6309" y="88"/>
                    <a:pt x="5361" y="0"/>
                    <a:pt x="4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1"/>
            <p:cNvSpPr/>
            <p:nvPr/>
          </p:nvSpPr>
          <p:spPr>
            <a:xfrm>
              <a:off x="1061246" y="3865383"/>
              <a:ext cx="477603" cy="376595"/>
            </a:xfrm>
            <a:custGeom>
              <a:avLst/>
              <a:gdLst/>
              <a:ahLst/>
              <a:cxnLst/>
              <a:rect l="l" t="t" r="r" b="b"/>
              <a:pathLst>
                <a:path w="26460" h="20864" extrusionOk="0">
                  <a:moveTo>
                    <a:pt x="296" y="1"/>
                  </a:moveTo>
                  <a:cubicBezTo>
                    <a:pt x="84" y="1"/>
                    <a:pt x="1" y="356"/>
                    <a:pt x="240" y="416"/>
                  </a:cubicBezTo>
                  <a:cubicBezTo>
                    <a:pt x="7712" y="2617"/>
                    <a:pt x="18920" y="9255"/>
                    <a:pt x="26025" y="20764"/>
                  </a:cubicBezTo>
                  <a:cubicBezTo>
                    <a:pt x="26059" y="20830"/>
                    <a:pt x="26125" y="20864"/>
                    <a:pt x="26192" y="20864"/>
                  </a:cubicBezTo>
                  <a:lnTo>
                    <a:pt x="26192" y="20830"/>
                  </a:lnTo>
                  <a:cubicBezTo>
                    <a:pt x="26359" y="20830"/>
                    <a:pt x="26459" y="20664"/>
                    <a:pt x="26359" y="20530"/>
                  </a:cubicBezTo>
                  <a:cubicBezTo>
                    <a:pt x="19221" y="8922"/>
                    <a:pt x="7879" y="2217"/>
                    <a:pt x="374" y="16"/>
                  </a:cubicBezTo>
                  <a:cubicBezTo>
                    <a:pt x="346" y="5"/>
                    <a:pt x="320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1"/>
            <p:cNvSpPr/>
            <p:nvPr/>
          </p:nvSpPr>
          <p:spPr>
            <a:xfrm>
              <a:off x="1191404" y="4015450"/>
              <a:ext cx="152360" cy="63356"/>
            </a:xfrm>
            <a:custGeom>
              <a:avLst/>
              <a:gdLst/>
              <a:ahLst/>
              <a:cxnLst/>
              <a:rect l="l" t="t" r="r" b="b"/>
              <a:pathLst>
                <a:path w="8441" h="3510" extrusionOk="0">
                  <a:moveTo>
                    <a:pt x="8279" y="1"/>
                  </a:moveTo>
                  <a:cubicBezTo>
                    <a:pt x="8266" y="1"/>
                    <a:pt x="8253" y="3"/>
                    <a:pt x="8240" y="7"/>
                  </a:cubicBezTo>
                  <a:cubicBezTo>
                    <a:pt x="3637" y="74"/>
                    <a:pt x="234" y="3010"/>
                    <a:pt x="101" y="3143"/>
                  </a:cubicBezTo>
                  <a:cubicBezTo>
                    <a:pt x="1" y="3210"/>
                    <a:pt x="1" y="3343"/>
                    <a:pt x="101" y="3443"/>
                  </a:cubicBezTo>
                  <a:cubicBezTo>
                    <a:pt x="134" y="3477"/>
                    <a:pt x="201" y="3510"/>
                    <a:pt x="234" y="3510"/>
                  </a:cubicBezTo>
                  <a:cubicBezTo>
                    <a:pt x="301" y="3510"/>
                    <a:pt x="335" y="3477"/>
                    <a:pt x="368" y="3443"/>
                  </a:cubicBezTo>
                  <a:cubicBezTo>
                    <a:pt x="401" y="3410"/>
                    <a:pt x="3770" y="474"/>
                    <a:pt x="8240" y="408"/>
                  </a:cubicBezTo>
                  <a:cubicBezTo>
                    <a:pt x="8340" y="408"/>
                    <a:pt x="8440" y="308"/>
                    <a:pt x="8440" y="208"/>
                  </a:cubicBezTo>
                  <a:cubicBezTo>
                    <a:pt x="8440" y="92"/>
                    <a:pt x="8365" y="1"/>
                    <a:pt x="8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1"/>
            <p:cNvSpPr/>
            <p:nvPr/>
          </p:nvSpPr>
          <p:spPr>
            <a:xfrm>
              <a:off x="1285336" y="3883830"/>
              <a:ext cx="28104" cy="102867"/>
            </a:xfrm>
            <a:custGeom>
              <a:avLst/>
              <a:gdLst/>
              <a:ahLst/>
              <a:cxnLst/>
              <a:rect l="l" t="t" r="r" b="b"/>
              <a:pathLst>
                <a:path w="1557" h="5699" extrusionOk="0">
                  <a:moveTo>
                    <a:pt x="1289" y="0"/>
                  </a:moveTo>
                  <a:cubicBezTo>
                    <a:pt x="1219" y="0"/>
                    <a:pt x="1147" y="37"/>
                    <a:pt x="1101" y="128"/>
                  </a:cubicBezTo>
                  <a:cubicBezTo>
                    <a:pt x="334" y="1796"/>
                    <a:pt x="1" y="3664"/>
                    <a:pt x="167" y="5498"/>
                  </a:cubicBezTo>
                  <a:cubicBezTo>
                    <a:pt x="201" y="5598"/>
                    <a:pt x="268" y="5698"/>
                    <a:pt x="401" y="5698"/>
                  </a:cubicBezTo>
                  <a:cubicBezTo>
                    <a:pt x="534" y="5665"/>
                    <a:pt x="601" y="5565"/>
                    <a:pt x="601" y="5465"/>
                  </a:cubicBezTo>
                  <a:cubicBezTo>
                    <a:pt x="434" y="3697"/>
                    <a:pt x="768" y="1896"/>
                    <a:pt x="1468" y="294"/>
                  </a:cubicBezTo>
                  <a:cubicBezTo>
                    <a:pt x="1557" y="140"/>
                    <a:pt x="1426" y="0"/>
                    <a:pt x="1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31"/>
          <p:cNvSpPr/>
          <p:nvPr/>
        </p:nvSpPr>
        <p:spPr>
          <a:xfrm rot="2278290">
            <a:off x="8159012" y="4199082"/>
            <a:ext cx="440204" cy="523581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1"/>
          <p:cNvSpPr/>
          <p:nvPr/>
        </p:nvSpPr>
        <p:spPr>
          <a:xfrm>
            <a:off x="4682146" y="4607473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1"/>
          <p:cNvSpPr/>
          <p:nvPr/>
        </p:nvSpPr>
        <p:spPr>
          <a:xfrm rot="2032386">
            <a:off x="8772700" y="1252996"/>
            <a:ext cx="605874" cy="813166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1"/>
          <p:cNvSpPr/>
          <p:nvPr/>
        </p:nvSpPr>
        <p:spPr>
          <a:xfrm rot="-302591">
            <a:off x="5968031" y="-302004"/>
            <a:ext cx="605882" cy="813156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31"/>
          <p:cNvSpPr/>
          <p:nvPr/>
        </p:nvSpPr>
        <p:spPr>
          <a:xfrm rot="1172255">
            <a:off x="-321567" y="3611552"/>
            <a:ext cx="605887" cy="813150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1"/>
          <p:cNvSpPr/>
          <p:nvPr/>
        </p:nvSpPr>
        <p:spPr>
          <a:xfrm rot="3341341">
            <a:off x="2295226" y="-302000"/>
            <a:ext cx="605886" cy="813146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1"/>
          <p:cNvSpPr/>
          <p:nvPr/>
        </p:nvSpPr>
        <p:spPr>
          <a:xfrm rot="3176832">
            <a:off x="246860" y="1300202"/>
            <a:ext cx="375176" cy="446310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zeret Mono"/>
              <a:buNone/>
              <a:defRPr sz="2600" b="1">
                <a:solidFill>
                  <a:schemeClr val="dk1"/>
                </a:solidFill>
                <a:latin typeface="Azeret Mono"/>
                <a:ea typeface="Azeret Mono"/>
                <a:cs typeface="Azeret Mono"/>
                <a:sym typeface="Azeret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10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buNone/>
              <a:defRPr sz="10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buNone/>
              <a:defRPr sz="10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buNone/>
              <a:defRPr sz="10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buNone/>
              <a:defRPr sz="10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buNone/>
              <a:defRPr sz="10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buNone/>
              <a:defRPr sz="10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buNone/>
              <a:defRPr sz="10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buNone/>
              <a:defRPr sz="10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59" r:id="rId4"/>
    <p:sldLayoutId id="2147483665" r:id="rId5"/>
    <p:sldLayoutId id="2147483670" r:id="rId6"/>
    <p:sldLayoutId id="2147483674" r:id="rId7"/>
    <p:sldLayoutId id="2147483675" r:id="rId8"/>
    <p:sldLayoutId id="2147483677" r:id="rId9"/>
    <p:sldLayoutId id="2147483678" r:id="rId10"/>
    <p:sldLayoutId id="214748367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8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microsoft.com/office/2007/relationships/hdphoto" Target="../media/hdphoto1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0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532;p34">
            <a:extLst>
              <a:ext uri="{FF2B5EF4-FFF2-40B4-BE49-F238E27FC236}">
                <a16:creationId xmlns:a16="http://schemas.microsoft.com/office/drawing/2014/main" id="{7FE3B5C0-0A61-7B41-AD04-DA28FC247B28}"/>
              </a:ext>
            </a:extLst>
          </p:cNvPr>
          <p:cNvSpPr/>
          <p:nvPr/>
        </p:nvSpPr>
        <p:spPr>
          <a:xfrm>
            <a:off x="4403863" y="712317"/>
            <a:ext cx="4740137" cy="3883296"/>
          </a:xfrm>
          <a:custGeom>
            <a:avLst/>
            <a:gdLst/>
            <a:ahLst/>
            <a:cxnLst/>
            <a:rect l="l" t="t" r="r" b="b"/>
            <a:pathLst>
              <a:path w="131982" h="102509" extrusionOk="0">
                <a:moveTo>
                  <a:pt x="59451" y="1"/>
                </a:moveTo>
                <a:cubicBezTo>
                  <a:pt x="52185" y="1"/>
                  <a:pt x="44931" y="1112"/>
                  <a:pt x="38101" y="3567"/>
                </a:cubicBezTo>
                <a:cubicBezTo>
                  <a:pt x="27742" y="7282"/>
                  <a:pt x="18396" y="14211"/>
                  <a:pt x="12550" y="23546"/>
                </a:cubicBezTo>
                <a:cubicBezTo>
                  <a:pt x="9085" y="29082"/>
                  <a:pt x="6894" y="35321"/>
                  <a:pt x="5323" y="41667"/>
                </a:cubicBezTo>
                <a:cubicBezTo>
                  <a:pt x="1" y="63277"/>
                  <a:pt x="10097" y="87851"/>
                  <a:pt x="32302" y="94781"/>
                </a:cubicBezTo>
                <a:cubicBezTo>
                  <a:pt x="35886" y="95900"/>
                  <a:pt x="39625" y="96257"/>
                  <a:pt x="43089" y="97757"/>
                </a:cubicBezTo>
                <a:cubicBezTo>
                  <a:pt x="47495" y="99674"/>
                  <a:pt x="51947" y="101698"/>
                  <a:pt x="58889" y="102115"/>
                </a:cubicBezTo>
                <a:cubicBezTo>
                  <a:pt x="59565" y="102156"/>
                  <a:pt x="60178" y="102174"/>
                  <a:pt x="60743" y="102174"/>
                </a:cubicBezTo>
                <a:cubicBezTo>
                  <a:pt x="64975" y="102174"/>
                  <a:pt x="66504" y="101125"/>
                  <a:pt x="71462" y="100400"/>
                </a:cubicBezTo>
                <a:cubicBezTo>
                  <a:pt x="72859" y="100199"/>
                  <a:pt x="74247" y="100112"/>
                  <a:pt x="75631" y="100112"/>
                </a:cubicBezTo>
                <a:cubicBezTo>
                  <a:pt x="80696" y="100112"/>
                  <a:pt x="85717" y="101266"/>
                  <a:pt x="91048" y="102127"/>
                </a:cubicBezTo>
                <a:cubicBezTo>
                  <a:pt x="92633" y="102383"/>
                  <a:pt x="94243" y="102509"/>
                  <a:pt x="95856" y="102509"/>
                </a:cubicBezTo>
                <a:cubicBezTo>
                  <a:pt x="104148" y="102509"/>
                  <a:pt x="112519" y="99182"/>
                  <a:pt x="118111" y="93102"/>
                </a:cubicBezTo>
                <a:cubicBezTo>
                  <a:pt x="120277" y="90744"/>
                  <a:pt x="121992" y="88006"/>
                  <a:pt x="123421" y="85137"/>
                </a:cubicBezTo>
                <a:cubicBezTo>
                  <a:pt x="131981" y="67849"/>
                  <a:pt x="129517" y="46096"/>
                  <a:pt x="118753" y="30082"/>
                </a:cubicBezTo>
                <a:cubicBezTo>
                  <a:pt x="108002" y="14056"/>
                  <a:pt x="89786" y="3758"/>
                  <a:pt x="70700" y="864"/>
                </a:cubicBezTo>
                <a:cubicBezTo>
                  <a:pt x="66985" y="299"/>
                  <a:pt x="63216" y="1"/>
                  <a:pt x="594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37"/>
          <p:cNvSpPr txBox="1">
            <a:spLocks noGrp="1"/>
          </p:cNvSpPr>
          <p:nvPr>
            <p:ph type="ctrTitle"/>
          </p:nvPr>
        </p:nvSpPr>
        <p:spPr>
          <a:xfrm>
            <a:off x="570896" y="1795862"/>
            <a:ext cx="4103400" cy="17162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Kulim Park"/>
                <a:ea typeface="Kulim Park"/>
                <a:cs typeface="Kulim Park"/>
                <a:sym typeface="Kulim Park"/>
              </a:rPr>
              <a:t>Project’s</a:t>
            </a:r>
            <a:br>
              <a:rPr lang="en" sz="4800" dirty="0">
                <a:latin typeface="Kulim Park"/>
                <a:ea typeface="Kulim Park"/>
                <a:cs typeface="Kulim Park"/>
                <a:sym typeface="Kulim Park"/>
              </a:rPr>
            </a:br>
            <a:r>
              <a:rPr lang="en" sz="4800" dirty="0">
                <a:latin typeface="Kulim Park"/>
                <a:ea typeface="Kulim Park"/>
                <a:cs typeface="Kulim Park"/>
                <a:sym typeface="Kulim Park"/>
              </a:rPr>
              <a:t>presentation</a:t>
            </a:r>
            <a:endParaRPr sz="4000" dirty="0"/>
          </a:p>
        </p:txBody>
      </p:sp>
      <p:sp>
        <p:nvSpPr>
          <p:cNvPr id="996" name="Google Shape;996;p37"/>
          <p:cNvSpPr/>
          <p:nvPr/>
        </p:nvSpPr>
        <p:spPr>
          <a:xfrm>
            <a:off x="5045341" y="4279786"/>
            <a:ext cx="261646" cy="393561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7"/>
          <p:cNvSpPr/>
          <p:nvPr/>
        </p:nvSpPr>
        <p:spPr>
          <a:xfrm>
            <a:off x="2016721" y="754061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C6F0587A-A416-81D2-680C-D51800E473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27698"/>
          <a:stretch/>
        </p:blipFill>
        <p:spPr>
          <a:xfrm>
            <a:off x="5438561" y="1076052"/>
            <a:ext cx="2670739" cy="2385367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7D60C381-0014-1676-372C-F32E6C339D0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68920" b="-1"/>
          <a:stretch/>
        </p:blipFill>
        <p:spPr>
          <a:xfrm>
            <a:off x="5546413" y="3277192"/>
            <a:ext cx="2593850" cy="10174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39"/>
          <p:cNvSpPr txBox="1">
            <a:spLocks noGrp="1"/>
          </p:cNvSpPr>
          <p:nvPr>
            <p:ph type="title" idx="14"/>
          </p:nvPr>
        </p:nvSpPr>
        <p:spPr>
          <a:xfrm>
            <a:off x="4463850" y="1575575"/>
            <a:ext cx="775800" cy="7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13" name="Google Shape;1013;p39"/>
          <p:cNvSpPr txBox="1">
            <a:spLocks noGrp="1"/>
          </p:cNvSpPr>
          <p:nvPr>
            <p:ph type="title" idx="15"/>
          </p:nvPr>
        </p:nvSpPr>
        <p:spPr>
          <a:xfrm>
            <a:off x="4463850" y="3252474"/>
            <a:ext cx="775800" cy="7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014" name="Google Shape;1014;p39"/>
          <p:cNvSpPr txBox="1">
            <a:spLocks noGrp="1"/>
          </p:cNvSpPr>
          <p:nvPr>
            <p:ph type="title" idx="13"/>
          </p:nvPr>
        </p:nvSpPr>
        <p:spPr>
          <a:xfrm>
            <a:off x="720000" y="3252474"/>
            <a:ext cx="775800" cy="7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015" name="Google Shape;1015;p39"/>
          <p:cNvSpPr txBox="1">
            <a:spLocks noGrp="1"/>
          </p:cNvSpPr>
          <p:nvPr>
            <p:ph type="title" idx="9"/>
          </p:nvPr>
        </p:nvSpPr>
        <p:spPr>
          <a:xfrm>
            <a:off x="720000" y="1575575"/>
            <a:ext cx="775800" cy="7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16" name="Google Shape;101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017" name="Google Shape;1017;p39"/>
          <p:cNvSpPr txBox="1">
            <a:spLocks noGrp="1"/>
          </p:cNvSpPr>
          <p:nvPr>
            <p:ph type="title" idx="2"/>
          </p:nvPr>
        </p:nvSpPr>
        <p:spPr>
          <a:xfrm>
            <a:off x="1648300" y="1416299"/>
            <a:ext cx="2245500" cy="7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team</a:t>
            </a:r>
          </a:p>
        </p:txBody>
      </p:sp>
      <p:sp>
        <p:nvSpPr>
          <p:cNvPr id="1018" name="Google Shape;1018;p39"/>
          <p:cNvSpPr txBox="1">
            <a:spLocks noGrp="1"/>
          </p:cNvSpPr>
          <p:nvPr>
            <p:ph type="title" idx="3"/>
          </p:nvPr>
        </p:nvSpPr>
        <p:spPr>
          <a:xfrm>
            <a:off x="5363520" y="1416299"/>
            <a:ext cx="2245500" cy="7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goal</a:t>
            </a:r>
          </a:p>
        </p:txBody>
      </p:sp>
      <p:sp>
        <p:nvSpPr>
          <p:cNvPr id="1021" name="Google Shape;1021;p39"/>
          <p:cNvSpPr txBox="1">
            <a:spLocks noGrp="1"/>
          </p:cNvSpPr>
          <p:nvPr>
            <p:ph type="title" idx="5"/>
          </p:nvPr>
        </p:nvSpPr>
        <p:spPr>
          <a:xfrm>
            <a:off x="1648300" y="3252475"/>
            <a:ext cx="2245500" cy="7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Stages of realization</a:t>
            </a:r>
          </a:p>
        </p:txBody>
      </p:sp>
      <p:sp>
        <p:nvSpPr>
          <p:cNvPr id="1022" name="Google Shape;1022;p39"/>
          <p:cNvSpPr txBox="1">
            <a:spLocks noGrp="1"/>
          </p:cNvSpPr>
          <p:nvPr>
            <p:ph type="title" idx="6"/>
          </p:nvPr>
        </p:nvSpPr>
        <p:spPr>
          <a:xfrm>
            <a:off x="5392025" y="3252475"/>
            <a:ext cx="2245500" cy="7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Used technologies</a:t>
            </a:r>
          </a:p>
        </p:txBody>
      </p:sp>
      <p:sp>
        <p:nvSpPr>
          <p:cNvPr id="1025" name="Google Shape;1025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latin typeface="Open Sans"/>
                <a:ea typeface="Open Sans"/>
                <a:cs typeface="Open Sans"/>
                <a:sym typeface="Open Sans"/>
              </a:rPr>
              <a:t>2</a:t>
            </a:fld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26" name="Google Shape;1026;p39"/>
          <p:cNvGrpSpPr/>
          <p:nvPr/>
        </p:nvGrpSpPr>
        <p:grpSpPr>
          <a:xfrm>
            <a:off x="7442553" y="445024"/>
            <a:ext cx="1029887" cy="770955"/>
            <a:chOff x="7637528" y="536199"/>
            <a:chExt cx="1029887" cy="770955"/>
          </a:xfrm>
        </p:grpSpPr>
        <p:sp>
          <p:nvSpPr>
            <p:cNvPr id="1027" name="Google Shape;1027;p39"/>
            <p:cNvSpPr/>
            <p:nvPr/>
          </p:nvSpPr>
          <p:spPr>
            <a:xfrm flipH="1">
              <a:off x="8071256" y="582948"/>
              <a:ext cx="596158" cy="724206"/>
            </a:xfrm>
            <a:custGeom>
              <a:avLst/>
              <a:gdLst/>
              <a:ahLst/>
              <a:cxnLst/>
              <a:rect l="l" t="t" r="r" b="b"/>
              <a:pathLst>
                <a:path w="31957" h="38821" extrusionOk="0">
                  <a:moveTo>
                    <a:pt x="20157" y="12083"/>
                  </a:moveTo>
                  <a:cubicBezTo>
                    <a:pt x="20457" y="12083"/>
                    <a:pt x="20744" y="12119"/>
                    <a:pt x="21015" y="12189"/>
                  </a:cubicBezTo>
                  <a:cubicBezTo>
                    <a:pt x="21549" y="12923"/>
                    <a:pt x="21849" y="14057"/>
                    <a:pt x="21849" y="15525"/>
                  </a:cubicBezTo>
                  <a:cubicBezTo>
                    <a:pt x="21849" y="19527"/>
                    <a:pt x="19014" y="24431"/>
                    <a:pt x="15545" y="26432"/>
                  </a:cubicBezTo>
                  <a:cubicBezTo>
                    <a:pt x="14468" y="27036"/>
                    <a:pt x="13536" y="27330"/>
                    <a:pt x="12749" y="27330"/>
                  </a:cubicBezTo>
                  <a:cubicBezTo>
                    <a:pt x="12536" y="27330"/>
                    <a:pt x="12334" y="27309"/>
                    <a:pt x="12142" y="27266"/>
                  </a:cubicBezTo>
                  <a:cubicBezTo>
                    <a:pt x="11442" y="26466"/>
                    <a:pt x="11075" y="25332"/>
                    <a:pt x="11075" y="23831"/>
                  </a:cubicBezTo>
                  <a:cubicBezTo>
                    <a:pt x="11075" y="19828"/>
                    <a:pt x="13877" y="14958"/>
                    <a:pt x="17380" y="12956"/>
                  </a:cubicBezTo>
                  <a:cubicBezTo>
                    <a:pt x="18364" y="12365"/>
                    <a:pt x="19312" y="12083"/>
                    <a:pt x="20157" y="12083"/>
                  </a:cubicBezTo>
                  <a:close/>
                  <a:moveTo>
                    <a:pt x="23462" y="1"/>
                  </a:moveTo>
                  <a:cubicBezTo>
                    <a:pt x="23295" y="1"/>
                    <a:pt x="23132" y="75"/>
                    <a:pt x="23017" y="214"/>
                  </a:cubicBezTo>
                  <a:lnTo>
                    <a:pt x="20282" y="4350"/>
                  </a:lnTo>
                  <a:cubicBezTo>
                    <a:pt x="20182" y="4483"/>
                    <a:pt x="20048" y="4583"/>
                    <a:pt x="19915" y="4650"/>
                  </a:cubicBezTo>
                  <a:lnTo>
                    <a:pt x="19681" y="2549"/>
                  </a:lnTo>
                  <a:cubicBezTo>
                    <a:pt x="19681" y="2449"/>
                    <a:pt x="19648" y="2348"/>
                    <a:pt x="19548" y="2282"/>
                  </a:cubicBezTo>
                  <a:lnTo>
                    <a:pt x="16746" y="681"/>
                  </a:lnTo>
                  <a:cubicBezTo>
                    <a:pt x="16696" y="647"/>
                    <a:pt x="16637" y="631"/>
                    <a:pt x="16579" y="631"/>
                  </a:cubicBezTo>
                  <a:cubicBezTo>
                    <a:pt x="16521" y="631"/>
                    <a:pt x="16462" y="647"/>
                    <a:pt x="16412" y="681"/>
                  </a:cubicBezTo>
                  <a:lnTo>
                    <a:pt x="12710" y="2849"/>
                  </a:lnTo>
                  <a:cubicBezTo>
                    <a:pt x="12476" y="3016"/>
                    <a:pt x="12309" y="3249"/>
                    <a:pt x="12243" y="3549"/>
                  </a:cubicBezTo>
                  <a:lnTo>
                    <a:pt x="11876" y="7686"/>
                  </a:lnTo>
                  <a:cubicBezTo>
                    <a:pt x="11842" y="7986"/>
                    <a:pt x="11709" y="8253"/>
                    <a:pt x="11475" y="8453"/>
                  </a:cubicBezTo>
                  <a:cubicBezTo>
                    <a:pt x="10741" y="9153"/>
                    <a:pt x="10041" y="9887"/>
                    <a:pt x="9407" y="10654"/>
                  </a:cubicBezTo>
                  <a:cubicBezTo>
                    <a:pt x="9261" y="10801"/>
                    <a:pt x="9078" y="10894"/>
                    <a:pt x="8887" y="10894"/>
                  </a:cubicBezTo>
                  <a:cubicBezTo>
                    <a:pt x="8816" y="10894"/>
                    <a:pt x="8745" y="10881"/>
                    <a:pt x="8673" y="10855"/>
                  </a:cubicBezTo>
                  <a:lnTo>
                    <a:pt x="6272" y="10021"/>
                  </a:lnTo>
                  <a:cubicBezTo>
                    <a:pt x="6224" y="10007"/>
                    <a:pt x="6173" y="10000"/>
                    <a:pt x="6122" y="10000"/>
                  </a:cubicBezTo>
                  <a:cubicBezTo>
                    <a:pt x="5922" y="10000"/>
                    <a:pt x="5711" y="10102"/>
                    <a:pt x="5604" y="10287"/>
                  </a:cubicBezTo>
                  <a:lnTo>
                    <a:pt x="2903" y="15058"/>
                  </a:lnTo>
                  <a:cubicBezTo>
                    <a:pt x="2769" y="15291"/>
                    <a:pt x="2802" y="15558"/>
                    <a:pt x="3003" y="15758"/>
                  </a:cubicBezTo>
                  <a:lnTo>
                    <a:pt x="4937" y="17426"/>
                  </a:lnTo>
                  <a:cubicBezTo>
                    <a:pt x="5137" y="17593"/>
                    <a:pt x="5204" y="17893"/>
                    <a:pt x="5104" y="18160"/>
                  </a:cubicBezTo>
                  <a:cubicBezTo>
                    <a:pt x="4771" y="19094"/>
                    <a:pt x="4470" y="20061"/>
                    <a:pt x="4237" y="21062"/>
                  </a:cubicBezTo>
                  <a:cubicBezTo>
                    <a:pt x="4170" y="21329"/>
                    <a:pt x="4003" y="21596"/>
                    <a:pt x="3770" y="21762"/>
                  </a:cubicBezTo>
                  <a:lnTo>
                    <a:pt x="401" y="24131"/>
                  </a:lnTo>
                  <a:cubicBezTo>
                    <a:pt x="167" y="24298"/>
                    <a:pt x="34" y="24564"/>
                    <a:pt x="0" y="24865"/>
                  </a:cubicBezTo>
                  <a:lnTo>
                    <a:pt x="0" y="29168"/>
                  </a:lnTo>
                  <a:cubicBezTo>
                    <a:pt x="0" y="29268"/>
                    <a:pt x="34" y="29368"/>
                    <a:pt x="134" y="29435"/>
                  </a:cubicBezTo>
                  <a:lnTo>
                    <a:pt x="2936" y="31069"/>
                  </a:lnTo>
                  <a:cubicBezTo>
                    <a:pt x="2986" y="31086"/>
                    <a:pt x="3036" y="31094"/>
                    <a:pt x="3086" y="31094"/>
                  </a:cubicBezTo>
                  <a:cubicBezTo>
                    <a:pt x="3136" y="31094"/>
                    <a:pt x="3186" y="31086"/>
                    <a:pt x="3236" y="31069"/>
                  </a:cubicBezTo>
                  <a:lnTo>
                    <a:pt x="5137" y="30202"/>
                  </a:lnTo>
                  <a:lnTo>
                    <a:pt x="5137" y="30202"/>
                  </a:lnTo>
                  <a:cubicBezTo>
                    <a:pt x="5171" y="30335"/>
                    <a:pt x="5137" y="30502"/>
                    <a:pt x="5104" y="30669"/>
                  </a:cubicBezTo>
                  <a:lnTo>
                    <a:pt x="2869" y="35105"/>
                  </a:lnTo>
                  <a:cubicBezTo>
                    <a:pt x="2769" y="35339"/>
                    <a:pt x="2836" y="35639"/>
                    <a:pt x="3069" y="35772"/>
                  </a:cubicBezTo>
                  <a:lnTo>
                    <a:pt x="6438" y="37707"/>
                  </a:lnTo>
                  <a:lnTo>
                    <a:pt x="8273" y="38775"/>
                  </a:lnTo>
                  <a:cubicBezTo>
                    <a:pt x="8345" y="38806"/>
                    <a:pt x="8421" y="38821"/>
                    <a:pt x="8496" y="38821"/>
                  </a:cubicBezTo>
                  <a:cubicBezTo>
                    <a:pt x="8662" y="38821"/>
                    <a:pt x="8825" y="38746"/>
                    <a:pt x="8940" y="38608"/>
                  </a:cubicBezTo>
                  <a:lnTo>
                    <a:pt x="11675" y="34471"/>
                  </a:lnTo>
                  <a:cubicBezTo>
                    <a:pt x="11776" y="34338"/>
                    <a:pt x="11909" y="34238"/>
                    <a:pt x="12042" y="34171"/>
                  </a:cubicBezTo>
                  <a:lnTo>
                    <a:pt x="12276" y="36273"/>
                  </a:lnTo>
                  <a:cubicBezTo>
                    <a:pt x="12276" y="36373"/>
                    <a:pt x="12309" y="36473"/>
                    <a:pt x="12409" y="36506"/>
                  </a:cubicBezTo>
                  <a:lnTo>
                    <a:pt x="15211" y="38141"/>
                  </a:lnTo>
                  <a:cubicBezTo>
                    <a:pt x="15261" y="38157"/>
                    <a:pt x="15311" y="38166"/>
                    <a:pt x="15361" y="38166"/>
                  </a:cubicBezTo>
                  <a:cubicBezTo>
                    <a:pt x="15411" y="38166"/>
                    <a:pt x="15461" y="38157"/>
                    <a:pt x="15512" y="38141"/>
                  </a:cubicBezTo>
                  <a:lnTo>
                    <a:pt x="19248" y="35973"/>
                  </a:lnTo>
                  <a:cubicBezTo>
                    <a:pt x="19481" y="35806"/>
                    <a:pt x="19648" y="35572"/>
                    <a:pt x="19681" y="35272"/>
                  </a:cubicBezTo>
                  <a:lnTo>
                    <a:pt x="20048" y="31136"/>
                  </a:lnTo>
                  <a:cubicBezTo>
                    <a:pt x="20115" y="30836"/>
                    <a:pt x="20248" y="30569"/>
                    <a:pt x="20448" y="30369"/>
                  </a:cubicBezTo>
                  <a:cubicBezTo>
                    <a:pt x="21182" y="29668"/>
                    <a:pt x="21883" y="28934"/>
                    <a:pt x="22550" y="28167"/>
                  </a:cubicBezTo>
                  <a:cubicBezTo>
                    <a:pt x="22672" y="28020"/>
                    <a:pt x="22866" y="27928"/>
                    <a:pt x="23065" y="27928"/>
                  </a:cubicBezTo>
                  <a:cubicBezTo>
                    <a:pt x="23138" y="27928"/>
                    <a:pt x="23212" y="27940"/>
                    <a:pt x="23284" y="27967"/>
                  </a:cubicBezTo>
                  <a:lnTo>
                    <a:pt x="25652" y="28801"/>
                  </a:lnTo>
                  <a:cubicBezTo>
                    <a:pt x="25707" y="28814"/>
                    <a:pt x="25761" y="28821"/>
                    <a:pt x="25814" y="28821"/>
                  </a:cubicBezTo>
                  <a:cubicBezTo>
                    <a:pt x="26022" y="28821"/>
                    <a:pt x="26213" y="28720"/>
                    <a:pt x="26319" y="28534"/>
                  </a:cubicBezTo>
                  <a:lnTo>
                    <a:pt x="29055" y="23797"/>
                  </a:lnTo>
                  <a:cubicBezTo>
                    <a:pt x="29155" y="23564"/>
                    <a:pt x="29121" y="23263"/>
                    <a:pt x="28921" y="23097"/>
                  </a:cubicBezTo>
                  <a:lnTo>
                    <a:pt x="27020" y="21429"/>
                  </a:lnTo>
                  <a:cubicBezTo>
                    <a:pt x="26786" y="21229"/>
                    <a:pt x="26720" y="20962"/>
                    <a:pt x="26820" y="20695"/>
                  </a:cubicBezTo>
                  <a:cubicBezTo>
                    <a:pt x="27153" y="19761"/>
                    <a:pt x="27453" y="18794"/>
                    <a:pt x="27687" y="17793"/>
                  </a:cubicBezTo>
                  <a:cubicBezTo>
                    <a:pt x="27754" y="17526"/>
                    <a:pt x="27920" y="17259"/>
                    <a:pt x="28154" y="17092"/>
                  </a:cubicBezTo>
                  <a:lnTo>
                    <a:pt x="31556" y="14691"/>
                  </a:lnTo>
                  <a:cubicBezTo>
                    <a:pt x="31790" y="14491"/>
                    <a:pt x="31923" y="14224"/>
                    <a:pt x="31923" y="13957"/>
                  </a:cubicBezTo>
                  <a:lnTo>
                    <a:pt x="31923" y="9654"/>
                  </a:lnTo>
                  <a:cubicBezTo>
                    <a:pt x="31957" y="9520"/>
                    <a:pt x="31890" y="9420"/>
                    <a:pt x="31823" y="9353"/>
                  </a:cubicBezTo>
                  <a:lnTo>
                    <a:pt x="28988" y="7752"/>
                  </a:lnTo>
                  <a:cubicBezTo>
                    <a:pt x="28954" y="7736"/>
                    <a:pt x="28904" y="7727"/>
                    <a:pt x="28854" y="7727"/>
                  </a:cubicBezTo>
                  <a:cubicBezTo>
                    <a:pt x="28804" y="7727"/>
                    <a:pt x="28754" y="7736"/>
                    <a:pt x="28721" y="7752"/>
                  </a:cubicBezTo>
                  <a:lnTo>
                    <a:pt x="26786" y="8620"/>
                  </a:lnTo>
                  <a:cubicBezTo>
                    <a:pt x="26786" y="8453"/>
                    <a:pt x="26786" y="8286"/>
                    <a:pt x="26853" y="8153"/>
                  </a:cubicBezTo>
                  <a:lnTo>
                    <a:pt x="29055" y="3716"/>
                  </a:lnTo>
                  <a:cubicBezTo>
                    <a:pt x="29188" y="3449"/>
                    <a:pt x="29088" y="3182"/>
                    <a:pt x="28888" y="3049"/>
                  </a:cubicBezTo>
                  <a:lnTo>
                    <a:pt x="26486" y="1648"/>
                  </a:lnTo>
                  <a:lnTo>
                    <a:pt x="23684" y="47"/>
                  </a:lnTo>
                  <a:cubicBezTo>
                    <a:pt x="23612" y="16"/>
                    <a:pt x="23536" y="1"/>
                    <a:pt x="23462" y="1"/>
                  </a:cubicBezTo>
                  <a:close/>
                </a:path>
              </a:pathLst>
            </a:custGeom>
            <a:solidFill>
              <a:srgbClr val="FF8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9"/>
            <p:cNvSpPr/>
            <p:nvPr/>
          </p:nvSpPr>
          <p:spPr>
            <a:xfrm flipH="1">
              <a:off x="8071256" y="582948"/>
              <a:ext cx="596158" cy="724206"/>
            </a:xfrm>
            <a:custGeom>
              <a:avLst/>
              <a:gdLst/>
              <a:ahLst/>
              <a:cxnLst/>
              <a:rect l="l" t="t" r="r" b="b"/>
              <a:pathLst>
                <a:path w="31957" h="38821" extrusionOk="0">
                  <a:moveTo>
                    <a:pt x="20157" y="12083"/>
                  </a:moveTo>
                  <a:cubicBezTo>
                    <a:pt x="20457" y="12083"/>
                    <a:pt x="20744" y="12119"/>
                    <a:pt x="21015" y="12189"/>
                  </a:cubicBezTo>
                  <a:cubicBezTo>
                    <a:pt x="21549" y="12923"/>
                    <a:pt x="21849" y="14057"/>
                    <a:pt x="21849" y="15525"/>
                  </a:cubicBezTo>
                  <a:cubicBezTo>
                    <a:pt x="21849" y="19527"/>
                    <a:pt x="19014" y="24431"/>
                    <a:pt x="15545" y="26432"/>
                  </a:cubicBezTo>
                  <a:cubicBezTo>
                    <a:pt x="14468" y="27036"/>
                    <a:pt x="13536" y="27330"/>
                    <a:pt x="12749" y="27330"/>
                  </a:cubicBezTo>
                  <a:cubicBezTo>
                    <a:pt x="12536" y="27330"/>
                    <a:pt x="12334" y="27309"/>
                    <a:pt x="12142" y="27266"/>
                  </a:cubicBezTo>
                  <a:cubicBezTo>
                    <a:pt x="11442" y="26466"/>
                    <a:pt x="11075" y="25332"/>
                    <a:pt x="11075" y="23831"/>
                  </a:cubicBezTo>
                  <a:cubicBezTo>
                    <a:pt x="11075" y="19828"/>
                    <a:pt x="13877" y="14958"/>
                    <a:pt x="17380" y="12956"/>
                  </a:cubicBezTo>
                  <a:cubicBezTo>
                    <a:pt x="18364" y="12365"/>
                    <a:pt x="19312" y="12083"/>
                    <a:pt x="20157" y="12083"/>
                  </a:cubicBezTo>
                  <a:close/>
                  <a:moveTo>
                    <a:pt x="23462" y="1"/>
                  </a:moveTo>
                  <a:cubicBezTo>
                    <a:pt x="23295" y="1"/>
                    <a:pt x="23132" y="75"/>
                    <a:pt x="23017" y="214"/>
                  </a:cubicBezTo>
                  <a:lnTo>
                    <a:pt x="20282" y="4350"/>
                  </a:lnTo>
                  <a:cubicBezTo>
                    <a:pt x="20182" y="4483"/>
                    <a:pt x="20048" y="4583"/>
                    <a:pt x="19915" y="4650"/>
                  </a:cubicBezTo>
                  <a:lnTo>
                    <a:pt x="19681" y="2549"/>
                  </a:lnTo>
                  <a:cubicBezTo>
                    <a:pt x="19681" y="2449"/>
                    <a:pt x="19648" y="2348"/>
                    <a:pt x="19548" y="2282"/>
                  </a:cubicBezTo>
                  <a:lnTo>
                    <a:pt x="16746" y="681"/>
                  </a:lnTo>
                  <a:cubicBezTo>
                    <a:pt x="16696" y="647"/>
                    <a:pt x="16637" y="631"/>
                    <a:pt x="16579" y="631"/>
                  </a:cubicBezTo>
                  <a:cubicBezTo>
                    <a:pt x="16521" y="631"/>
                    <a:pt x="16462" y="647"/>
                    <a:pt x="16412" y="681"/>
                  </a:cubicBezTo>
                  <a:lnTo>
                    <a:pt x="12710" y="2849"/>
                  </a:lnTo>
                  <a:cubicBezTo>
                    <a:pt x="12476" y="3016"/>
                    <a:pt x="12309" y="3249"/>
                    <a:pt x="12243" y="3549"/>
                  </a:cubicBezTo>
                  <a:lnTo>
                    <a:pt x="11876" y="7686"/>
                  </a:lnTo>
                  <a:cubicBezTo>
                    <a:pt x="11842" y="7986"/>
                    <a:pt x="11709" y="8253"/>
                    <a:pt x="11475" y="8453"/>
                  </a:cubicBezTo>
                  <a:cubicBezTo>
                    <a:pt x="10741" y="9153"/>
                    <a:pt x="10041" y="9887"/>
                    <a:pt x="9407" y="10654"/>
                  </a:cubicBezTo>
                  <a:cubicBezTo>
                    <a:pt x="9261" y="10801"/>
                    <a:pt x="9078" y="10894"/>
                    <a:pt x="8887" y="10894"/>
                  </a:cubicBezTo>
                  <a:cubicBezTo>
                    <a:pt x="8816" y="10894"/>
                    <a:pt x="8745" y="10881"/>
                    <a:pt x="8673" y="10855"/>
                  </a:cubicBezTo>
                  <a:lnTo>
                    <a:pt x="6272" y="10021"/>
                  </a:lnTo>
                  <a:cubicBezTo>
                    <a:pt x="6224" y="10007"/>
                    <a:pt x="6173" y="10000"/>
                    <a:pt x="6122" y="10000"/>
                  </a:cubicBezTo>
                  <a:cubicBezTo>
                    <a:pt x="5922" y="10000"/>
                    <a:pt x="5711" y="10102"/>
                    <a:pt x="5604" y="10287"/>
                  </a:cubicBezTo>
                  <a:lnTo>
                    <a:pt x="2903" y="15058"/>
                  </a:lnTo>
                  <a:cubicBezTo>
                    <a:pt x="2769" y="15291"/>
                    <a:pt x="2802" y="15558"/>
                    <a:pt x="3003" y="15758"/>
                  </a:cubicBezTo>
                  <a:lnTo>
                    <a:pt x="4937" y="17426"/>
                  </a:lnTo>
                  <a:cubicBezTo>
                    <a:pt x="5137" y="17593"/>
                    <a:pt x="5204" y="17893"/>
                    <a:pt x="5104" y="18160"/>
                  </a:cubicBezTo>
                  <a:cubicBezTo>
                    <a:pt x="4771" y="19094"/>
                    <a:pt x="4470" y="20061"/>
                    <a:pt x="4237" y="21062"/>
                  </a:cubicBezTo>
                  <a:cubicBezTo>
                    <a:pt x="4170" y="21329"/>
                    <a:pt x="4003" y="21596"/>
                    <a:pt x="3770" y="21762"/>
                  </a:cubicBezTo>
                  <a:lnTo>
                    <a:pt x="401" y="24131"/>
                  </a:lnTo>
                  <a:cubicBezTo>
                    <a:pt x="167" y="24298"/>
                    <a:pt x="34" y="24564"/>
                    <a:pt x="0" y="24865"/>
                  </a:cubicBezTo>
                  <a:lnTo>
                    <a:pt x="0" y="29168"/>
                  </a:lnTo>
                  <a:cubicBezTo>
                    <a:pt x="0" y="29268"/>
                    <a:pt x="34" y="29368"/>
                    <a:pt x="134" y="29435"/>
                  </a:cubicBezTo>
                  <a:lnTo>
                    <a:pt x="2936" y="31069"/>
                  </a:lnTo>
                  <a:cubicBezTo>
                    <a:pt x="2986" y="31086"/>
                    <a:pt x="3036" y="31094"/>
                    <a:pt x="3086" y="31094"/>
                  </a:cubicBezTo>
                  <a:cubicBezTo>
                    <a:pt x="3136" y="31094"/>
                    <a:pt x="3186" y="31086"/>
                    <a:pt x="3236" y="31069"/>
                  </a:cubicBezTo>
                  <a:lnTo>
                    <a:pt x="5137" y="30202"/>
                  </a:lnTo>
                  <a:lnTo>
                    <a:pt x="5137" y="30202"/>
                  </a:lnTo>
                  <a:cubicBezTo>
                    <a:pt x="5171" y="30335"/>
                    <a:pt x="5137" y="30502"/>
                    <a:pt x="5104" y="30669"/>
                  </a:cubicBezTo>
                  <a:lnTo>
                    <a:pt x="2869" y="35105"/>
                  </a:lnTo>
                  <a:cubicBezTo>
                    <a:pt x="2769" y="35339"/>
                    <a:pt x="2836" y="35639"/>
                    <a:pt x="3069" y="35772"/>
                  </a:cubicBezTo>
                  <a:lnTo>
                    <a:pt x="6438" y="37707"/>
                  </a:lnTo>
                  <a:lnTo>
                    <a:pt x="8273" y="38775"/>
                  </a:lnTo>
                  <a:cubicBezTo>
                    <a:pt x="8345" y="38806"/>
                    <a:pt x="8421" y="38821"/>
                    <a:pt x="8496" y="38821"/>
                  </a:cubicBezTo>
                  <a:cubicBezTo>
                    <a:pt x="8662" y="38821"/>
                    <a:pt x="8825" y="38746"/>
                    <a:pt x="8940" y="38608"/>
                  </a:cubicBezTo>
                  <a:lnTo>
                    <a:pt x="11675" y="34471"/>
                  </a:lnTo>
                  <a:cubicBezTo>
                    <a:pt x="11776" y="34338"/>
                    <a:pt x="11909" y="34238"/>
                    <a:pt x="12042" y="34171"/>
                  </a:cubicBezTo>
                  <a:lnTo>
                    <a:pt x="12276" y="36273"/>
                  </a:lnTo>
                  <a:cubicBezTo>
                    <a:pt x="12276" y="36373"/>
                    <a:pt x="12309" y="36473"/>
                    <a:pt x="12409" y="36506"/>
                  </a:cubicBezTo>
                  <a:lnTo>
                    <a:pt x="15211" y="38141"/>
                  </a:lnTo>
                  <a:cubicBezTo>
                    <a:pt x="15261" y="38157"/>
                    <a:pt x="15311" y="38166"/>
                    <a:pt x="15361" y="38166"/>
                  </a:cubicBezTo>
                  <a:cubicBezTo>
                    <a:pt x="15411" y="38166"/>
                    <a:pt x="15461" y="38157"/>
                    <a:pt x="15512" y="38141"/>
                  </a:cubicBezTo>
                  <a:lnTo>
                    <a:pt x="19248" y="35973"/>
                  </a:lnTo>
                  <a:cubicBezTo>
                    <a:pt x="19481" y="35806"/>
                    <a:pt x="19648" y="35572"/>
                    <a:pt x="19681" y="35272"/>
                  </a:cubicBezTo>
                  <a:lnTo>
                    <a:pt x="20048" y="31136"/>
                  </a:lnTo>
                  <a:cubicBezTo>
                    <a:pt x="20115" y="30836"/>
                    <a:pt x="20248" y="30569"/>
                    <a:pt x="20448" y="30369"/>
                  </a:cubicBezTo>
                  <a:cubicBezTo>
                    <a:pt x="21182" y="29668"/>
                    <a:pt x="21883" y="28934"/>
                    <a:pt x="22550" y="28167"/>
                  </a:cubicBezTo>
                  <a:cubicBezTo>
                    <a:pt x="22672" y="28020"/>
                    <a:pt x="22866" y="27928"/>
                    <a:pt x="23065" y="27928"/>
                  </a:cubicBezTo>
                  <a:cubicBezTo>
                    <a:pt x="23138" y="27928"/>
                    <a:pt x="23212" y="27940"/>
                    <a:pt x="23284" y="27967"/>
                  </a:cubicBezTo>
                  <a:lnTo>
                    <a:pt x="25652" y="28801"/>
                  </a:lnTo>
                  <a:cubicBezTo>
                    <a:pt x="25707" y="28814"/>
                    <a:pt x="25761" y="28821"/>
                    <a:pt x="25814" y="28821"/>
                  </a:cubicBezTo>
                  <a:cubicBezTo>
                    <a:pt x="26022" y="28821"/>
                    <a:pt x="26213" y="28720"/>
                    <a:pt x="26319" y="28534"/>
                  </a:cubicBezTo>
                  <a:lnTo>
                    <a:pt x="29055" y="23797"/>
                  </a:lnTo>
                  <a:cubicBezTo>
                    <a:pt x="29155" y="23564"/>
                    <a:pt x="29121" y="23263"/>
                    <a:pt x="28921" y="23097"/>
                  </a:cubicBezTo>
                  <a:lnTo>
                    <a:pt x="27020" y="21429"/>
                  </a:lnTo>
                  <a:cubicBezTo>
                    <a:pt x="26786" y="21229"/>
                    <a:pt x="26720" y="20962"/>
                    <a:pt x="26820" y="20695"/>
                  </a:cubicBezTo>
                  <a:cubicBezTo>
                    <a:pt x="27153" y="19761"/>
                    <a:pt x="27453" y="18794"/>
                    <a:pt x="27687" y="17793"/>
                  </a:cubicBezTo>
                  <a:cubicBezTo>
                    <a:pt x="27754" y="17526"/>
                    <a:pt x="27920" y="17259"/>
                    <a:pt x="28154" y="17092"/>
                  </a:cubicBezTo>
                  <a:lnTo>
                    <a:pt x="31556" y="14691"/>
                  </a:lnTo>
                  <a:cubicBezTo>
                    <a:pt x="31790" y="14491"/>
                    <a:pt x="31923" y="14224"/>
                    <a:pt x="31923" y="13957"/>
                  </a:cubicBezTo>
                  <a:lnTo>
                    <a:pt x="31923" y="9654"/>
                  </a:lnTo>
                  <a:cubicBezTo>
                    <a:pt x="31957" y="9520"/>
                    <a:pt x="31890" y="9420"/>
                    <a:pt x="31823" y="9353"/>
                  </a:cubicBezTo>
                  <a:lnTo>
                    <a:pt x="28988" y="7752"/>
                  </a:lnTo>
                  <a:cubicBezTo>
                    <a:pt x="28954" y="7736"/>
                    <a:pt x="28904" y="7727"/>
                    <a:pt x="28854" y="7727"/>
                  </a:cubicBezTo>
                  <a:cubicBezTo>
                    <a:pt x="28804" y="7727"/>
                    <a:pt x="28754" y="7736"/>
                    <a:pt x="28721" y="7752"/>
                  </a:cubicBezTo>
                  <a:lnTo>
                    <a:pt x="26786" y="8620"/>
                  </a:lnTo>
                  <a:cubicBezTo>
                    <a:pt x="26786" y="8453"/>
                    <a:pt x="26786" y="8286"/>
                    <a:pt x="26853" y="8153"/>
                  </a:cubicBezTo>
                  <a:lnTo>
                    <a:pt x="29055" y="3716"/>
                  </a:lnTo>
                  <a:cubicBezTo>
                    <a:pt x="29188" y="3449"/>
                    <a:pt x="29088" y="3182"/>
                    <a:pt x="28888" y="3049"/>
                  </a:cubicBezTo>
                  <a:lnTo>
                    <a:pt x="26486" y="1648"/>
                  </a:lnTo>
                  <a:lnTo>
                    <a:pt x="23684" y="47"/>
                  </a:lnTo>
                  <a:cubicBezTo>
                    <a:pt x="23612" y="16"/>
                    <a:pt x="23536" y="1"/>
                    <a:pt x="23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9"/>
            <p:cNvSpPr/>
            <p:nvPr/>
          </p:nvSpPr>
          <p:spPr>
            <a:xfrm flipH="1">
              <a:off x="8384269" y="1133532"/>
              <a:ext cx="232124" cy="160937"/>
            </a:xfrm>
            <a:custGeom>
              <a:avLst/>
              <a:gdLst/>
              <a:ahLst/>
              <a:cxnLst/>
              <a:rect l="l" t="t" r="r" b="b"/>
              <a:pathLst>
                <a:path w="12443" h="8627" extrusionOk="0">
                  <a:moveTo>
                    <a:pt x="3997" y="1"/>
                  </a:moveTo>
                  <a:cubicBezTo>
                    <a:pt x="3934" y="1"/>
                    <a:pt x="3867" y="17"/>
                    <a:pt x="3803" y="54"/>
                  </a:cubicBezTo>
                  <a:lnTo>
                    <a:pt x="2402" y="688"/>
                  </a:lnTo>
                  <a:cubicBezTo>
                    <a:pt x="2436" y="821"/>
                    <a:pt x="2402" y="988"/>
                    <a:pt x="2336" y="1155"/>
                  </a:cubicBezTo>
                  <a:lnTo>
                    <a:pt x="134" y="5591"/>
                  </a:lnTo>
                  <a:cubicBezTo>
                    <a:pt x="1" y="5825"/>
                    <a:pt x="101" y="6125"/>
                    <a:pt x="334" y="6258"/>
                  </a:cubicBezTo>
                  <a:lnTo>
                    <a:pt x="3703" y="8193"/>
                  </a:lnTo>
                  <a:lnTo>
                    <a:pt x="3703" y="8193"/>
                  </a:lnTo>
                  <a:lnTo>
                    <a:pt x="3136" y="7860"/>
                  </a:lnTo>
                  <a:cubicBezTo>
                    <a:pt x="2903" y="7726"/>
                    <a:pt x="2803" y="7426"/>
                    <a:pt x="2936" y="7192"/>
                  </a:cubicBezTo>
                  <a:lnTo>
                    <a:pt x="5171" y="2756"/>
                  </a:lnTo>
                  <a:cubicBezTo>
                    <a:pt x="5271" y="2489"/>
                    <a:pt x="5238" y="2189"/>
                    <a:pt x="5104" y="1955"/>
                  </a:cubicBezTo>
                  <a:cubicBezTo>
                    <a:pt x="4771" y="1422"/>
                    <a:pt x="4537" y="888"/>
                    <a:pt x="4337" y="287"/>
                  </a:cubicBezTo>
                  <a:cubicBezTo>
                    <a:pt x="4313" y="118"/>
                    <a:pt x="4165" y="1"/>
                    <a:pt x="3997" y="1"/>
                  </a:cubicBezTo>
                  <a:close/>
                  <a:moveTo>
                    <a:pt x="11502" y="4386"/>
                  </a:moveTo>
                  <a:cubicBezTo>
                    <a:pt x="11482" y="4386"/>
                    <a:pt x="11462" y="4388"/>
                    <a:pt x="11442" y="4390"/>
                  </a:cubicBezTo>
                  <a:cubicBezTo>
                    <a:pt x="10875" y="4524"/>
                    <a:pt x="10275" y="4591"/>
                    <a:pt x="9674" y="4591"/>
                  </a:cubicBezTo>
                  <a:cubicBezTo>
                    <a:pt x="9541" y="4591"/>
                    <a:pt x="9407" y="4591"/>
                    <a:pt x="9307" y="4657"/>
                  </a:cubicBezTo>
                  <a:lnTo>
                    <a:pt x="9508" y="6759"/>
                  </a:lnTo>
                  <a:cubicBezTo>
                    <a:pt x="9508" y="6859"/>
                    <a:pt x="9574" y="6959"/>
                    <a:pt x="9674" y="7026"/>
                  </a:cubicBezTo>
                  <a:lnTo>
                    <a:pt x="12443" y="8627"/>
                  </a:lnTo>
                  <a:cubicBezTo>
                    <a:pt x="12376" y="8560"/>
                    <a:pt x="12310" y="8460"/>
                    <a:pt x="12310" y="8360"/>
                  </a:cubicBezTo>
                  <a:lnTo>
                    <a:pt x="11943" y="4757"/>
                  </a:lnTo>
                  <a:cubicBezTo>
                    <a:pt x="11912" y="4544"/>
                    <a:pt x="11714" y="4386"/>
                    <a:pt x="11502" y="43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9"/>
            <p:cNvSpPr/>
            <p:nvPr/>
          </p:nvSpPr>
          <p:spPr>
            <a:xfrm flipH="1">
              <a:off x="8226205" y="809700"/>
              <a:ext cx="215316" cy="301782"/>
            </a:xfrm>
            <a:custGeom>
              <a:avLst/>
              <a:gdLst/>
              <a:ahLst/>
              <a:cxnLst/>
              <a:rect l="l" t="t" r="r" b="b"/>
              <a:pathLst>
                <a:path w="11542" h="16177" extrusionOk="0">
                  <a:moveTo>
                    <a:pt x="8873" y="1"/>
                  </a:moveTo>
                  <a:lnTo>
                    <a:pt x="8873" y="1"/>
                  </a:lnTo>
                  <a:cubicBezTo>
                    <a:pt x="9440" y="768"/>
                    <a:pt x="9707" y="1869"/>
                    <a:pt x="9707" y="3336"/>
                  </a:cubicBezTo>
                  <a:cubicBezTo>
                    <a:pt x="9707" y="7372"/>
                    <a:pt x="6905" y="12243"/>
                    <a:pt x="3436" y="14244"/>
                  </a:cubicBezTo>
                  <a:cubicBezTo>
                    <a:pt x="2385" y="14859"/>
                    <a:pt x="1452" y="15159"/>
                    <a:pt x="668" y="15159"/>
                  </a:cubicBezTo>
                  <a:cubicBezTo>
                    <a:pt x="431" y="15159"/>
                    <a:pt x="209" y="15132"/>
                    <a:pt x="0" y="15078"/>
                  </a:cubicBezTo>
                  <a:lnTo>
                    <a:pt x="0" y="15078"/>
                  </a:lnTo>
                  <a:cubicBezTo>
                    <a:pt x="611" y="15796"/>
                    <a:pt x="1453" y="16176"/>
                    <a:pt x="2444" y="16176"/>
                  </a:cubicBezTo>
                  <a:cubicBezTo>
                    <a:pt x="3295" y="16176"/>
                    <a:pt x="4254" y="15897"/>
                    <a:pt x="5271" y="15311"/>
                  </a:cubicBezTo>
                  <a:cubicBezTo>
                    <a:pt x="8740" y="13310"/>
                    <a:pt x="11542" y="8440"/>
                    <a:pt x="11542" y="4437"/>
                  </a:cubicBezTo>
                  <a:cubicBezTo>
                    <a:pt x="11542" y="1969"/>
                    <a:pt x="10508" y="401"/>
                    <a:pt x="88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9"/>
            <p:cNvSpPr/>
            <p:nvPr/>
          </p:nvSpPr>
          <p:spPr>
            <a:xfrm flipH="1">
              <a:off x="8073738" y="582948"/>
              <a:ext cx="590561" cy="485011"/>
            </a:xfrm>
            <a:custGeom>
              <a:avLst/>
              <a:gdLst/>
              <a:ahLst/>
              <a:cxnLst/>
              <a:rect l="l" t="t" r="r" b="b"/>
              <a:pathLst>
                <a:path w="31657" h="25999" extrusionOk="0">
                  <a:moveTo>
                    <a:pt x="19318" y="2265"/>
                  </a:moveTo>
                  <a:lnTo>
                    <a:pt x="19347" y="2282"/>
                  </a:lnTo>
                  <a:cubicBezTo>
                    <a:pt x="19338" y="2275"/>
                    <a:pt x="19328" y="2270"/>
                    <a:pt x="19318" y="2265"/>
                  </a:cubicBezTo>
                  <a:close/>
                  <a:moveTo>
                    <a:pt x="16418" y="642"/>
                  </a:moveTo>
                  <a:cubicBezTo>
                    <a:pt x="16361" y="642"/>
                    <a:pt x="16303" y="661"/>
                    <a:pt x="16245" y="681"/>
                  </a:cubicBezTo>
                  <a:lnTo>
                    <a:pt x="12543" y="2849"/>
                  </a:lnTo>
                  <a:cubicBezTo>
                    <a:pt x="12376" y="2949"/>
                    <a:pt x="12242" y="3116"/>
                    <a:pt x="12142" y="3282"/>
                  </a:cubicBezTo>
                  <a:lnTo>
                    <a:pt x="14944" y="4917"/>
                  </a:lnTo>
                  <a:cubicBezTo>
                    <a:pt x="15044" y="4717"/>
                    <a:pt x="15178" y="4550"/>
                    <a:pt x="15345" y="4450"/>
                  </a:cubicBezTo>
                  <a:lnTo>
                    <a:pt x="19047" y="2315"/>
                  </a:lnTo>
                  <a:cubicBezTo>
                    <a:pt x="19109" y="2274"/>
                    <a:pt x="19171" y="2245"/>
                    <a:pt x="19233" y="2245"/>
                  </a:cubicBezTo>
                  <a:cubicBezTo>
                    <a:pt x="19261" y="2245"/>
                    <a:pt x="19290" y="2251"/>
                    <a:pt x="19318" y="2265"/>
                  </a:cubicBezTo>
                  <a:lnTo>
                    <a:pt x="19318" y="2265"/>
                  </a:lnTo>
                  <a:lnTo>
                    <a:pt x="16545" y="681"/>
                  </a:lnTo>
                  <a:cubicBezTo>
                    <a:pt x="16503" y="652"/>
                    <a:pt x="16461" y="642"/>
                    <a:pt x="16418" y="642"/>
                  </a:cubicBezTo>
                  <a:close/>
                  <a:moveTo>
                    <a:pt x="23288" y="1"/>
                  </a:moveTo>
                  <a:cubicBezTo>
                    <a:pt x="23114" y="1"/>
                    <a:pt x="22942" y="75"/>
                    <a:pt x="22850" y="214"/>
                  </a:cubicBezTo>
                  <a:lnTo>
                    <a:pt x="20081" y="4350"/>
                  </a:lnTo>
                  <a:cubicBezTo>
                    <a:pt x="20048" y="4417"/>
                    <a:pt x="19981" y="4483"/>
                    <a:pt x="19914" y="4550"/>
                  </a:cubicBezTo>
                  <a:lnTo>
                    <a:pt x="22716" y="6151"/>
                  </a:lnTo>
                  <a:cubicBezTo>
                    <a:pt x="22783" y="6084"/>
                    <a:pt x="22850" y="6051"/>
                    <a:pt x="22883" y="5951"/>
                  </a:cubicBezTo>
                  <a:lnTo>
                    <a:pt x="25652" y="1815"/>
                  </a:lnTo>
                  <a:cubicBezTo>
                    <a:pt x="25744" y="1677"/>
                    <a:pt x="25900" y="1602"/>
                    <a:pt x="26053" y="1602"/>
                  </a:cubicBezTo>
                  <a:cubicBezTo>
                    <a:pt x="26122" y="1602"/>
                    <a:pt x="26190" y="1617"/>
                    <a:pt x="26252" y="1648"/>
                  </a:cubicBezTo>
                  <a:lnTo>
                    <a:pt x="23517" y="47"/>
                  </a:lnTo>
                  <a:cubicBezTo>
                    <a:pt x="23445" y="16"/>
                    <a:pt x="23366" y="1"/>
                    <a:pt x="23288" y="1"/>
                  </a:cubicBezTo>
                  <a:close/>
                  <a:moveTo>
                    <a:pt x="31603" y="9324"/>
                  </a:moveTo>
                  <a:lnTo>
                    <a:pt x="31656" y="9353"/>
                  </a:lnTo>
                  <a:cubicBezTo>
                    <a:pt x="31639" y="9336"/>
                    <a:pt x="31621" y="9328"/>
                    <a:pt x="31603" y="9324"/>
                  </a:cubicBezTo>
                  <a:close/>
                  <a:moveTo>
                    <a:pt x="28687" y="7727"/>
                  </a:moveTo>
                  <a:cubicBezTo>
                    <a:pt x="28637" y="7727"/>
                    <a:pt x="28587" y="7736"/>
                    <a:pt x="28554" y="7752"/>
                  </a:cubicBezTo>
                  <a:lnTo>
                    <a:pt x="26619" y="8620"/>
                  </a:lnTo>
                  <a:cubicBezTo>
                    <a:pt x="26653" y="8753"/>
                    <a:pt x="26686" y="8853"/>
                    <a:pt x="26753" y="8953"/>
                  </a:cubicBezTo>
                  <a:cubicBezTo>
                    <a:pt x="27053" y="9454"/>
                    <a:pt x="27286" y="9987"/>
                    <a:pt x="27453" y="10521"/>
                  </a:cubicBezTo>
                  <a:cubicBezTo>
                    <a:pt x="27453" y="10554"/>
                    <a:pt x="27487" y="10588"/>
                    <a:pt x="27487" y="10588"/>
                  </a:cubicBezTo>
                  <a:cubicBezTo>
                    <a:pt x="27487" y="10654"/>
                    <a:pt x="27520" y="10721"/>
                    <a:pt x="27587" y="10754"/>
                  </a:cubicBezTo>
                  <a:lnTo>
                    <a:pt x="27620" y="10821"/>
                  </a:lnTo>
                  <a:cubicBezTo>
                    <a:pt x="27653" y="10855"/>
                    <a:pt x="27687" y="10855"/>
                    <a:pt x="27753" y="10888"/>
                  </a:cubicBezTo>
                  <a:lnTo>
                    <a:pt x="27954" y="10888"/>
                  </a:lnTo>
                  <a:cubicBezTo>
                    <a:pt x="27987" y="10855"/>
                    <a:pt x="27987" y="10855"/>
                    <a:pt x="28020" y="10855"/>
                  </a:cubicBezTo>
                  <a:lnTo>
                    <a:pt x="31356" y="9353"/>
                  </a:lnTo>
                  <a:cubicBezTo>
                    <a:pt x="31389" y="9320"/>
                    <a:pt x="31423" y="9320"/>
                    <a:pt x="31456" y="9320"/>
                  </a:cubicBezTo>
                  <a:lnTo>
                    <a:pt x="31556" y="9320"/>
                  </a:lnTo>
                  <a:cubicBezTo>
                    <a:pt x="31572" y="9320"/>
                    <a:pt x="31588" y="9320"/>
                    <a:pt x="31603" y="9324"/>
                  </a:cubicBezTo>
                  <a:lnTo>
                    <a:pt x="31603" y="9324"/>
                  </a:lnTo>
                  <a:lnTo>
                    <a:pt x="28821" y="7752"/>
                  </a:lnTo>
                  <a:cubicBezTo>
                    <a:pt x="28787" y="7736"/>
                    <a:pt x="28737" y="7727"/>
                    <a:pt x="28687" y="7727"/>
                  </a:cubicBezTo>
                  <a:close/>
                  <a:moveTo>
                    <a:pt x="5938" y="10021"/>
                  </a:moveTo>
                  <a:cubicBezTo>
                    <a:pt x="5771" y="10021"/>
                    <a:pt x="5571" y="10121"/>
                    <a:pt x="5471" y="10287"/>
                  </a:cubicBezTo>
                  <a:lnTo>
                    <a:pt x="2736" y="15058"/>
                  </a:lnTo>
                  <a:cubicBezTo>
                    <a:pt x="2669" y="15158"/>
                    <a:pt x="2635" y="15258"/>
                    <a:pt x="2669" y="15391"/>
                  </a:cubicBezTo>
                  <a:lnTo>
                    <a:pt x="5471" y="16992"/>
                  </a:lnTo>
                  <a:cubicBezTo>
                    <a:pt x="5437" y="16892"/>
                    <a:pt x="5471" y="16759"/>
                    <a:pt x="5538" y="16659"/>
                  </a:cubicBezTo>
                  <a:lnTo>
                    <a:pt x="8273" y="11889"/>
                  </a:lnTo>
                  <a:cubicBezTo>
                    <a:pt x="8373" y="11722"/>
                    <a:pt x="8540" y="11622"/>
                    <a:pt x="8706" y="11622"/>
                  </a:cubicBezTo>
                  <a:lnTo>
                    <a:pt x="5938" y="10021"/>
                  </a:lnTo>
                  <a:close/>
                  <a:moveTo>
                    <a:pt x="3870" y="21462"/>
                  </a:moveTo>
                  <a:cubicBezTo>
                    <a:pt x="3803" y="21562"/>
                    <a:pt x="3703" y="21662"/>
                    <a:pt x="3603" y="21729"/>
                  </a:cubicBezTo>
                  <a:lnTo>
                    <a:pt x="234" y="24131"/>
                  </a:lnTo>
                  <a:cubicBezTo>
                    <a:pt x="134" y="24197"/>
                    <a:pt x="34" y="24298"/>
                    <a:pt x="0" y="24398"/>
                  </a:cubicBezTo>
                  <a:lnTo>
                    <a:pt x="2802" y="25999"/>
                  </a:lnTo>
                  <a:cubicBezTo>
                    <a:pt x="2836" y="25899"/>
                    <a:pt x="2936" y="25799"/>
                    <a:pt x="3036" y="25732"/>
                  </a:cubicBezTo>
                  <a:lnTo>
                    <a:pt x="6438" y="23330"/>
                  </a:lnTo>
                  <a:cubicBezTo>
                    <a:pt x="6538" y="23263"/>
                    <a:pt x="6605" y="23163"/>
                    <a:pt x="6672" y="23063"/>
                  </a:cubicBezTo>
                  <a:lnTo>
                    <a:pt x="3870" y="21462"/>
                  </a:lnTo>
                  <a:close/>
                </a:path>
              </a:pathLst>
            </a:custGeom>
            <a:solidFill>
              <a:srgbClr val="FF8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9"/>
            <p:cNvSpPr/>
            <p:nvPr/>
          </p:nvSpPr>
          <p:spPr>
            <a:xfrm flipH="1">
              <a:off x="8073738" y="582948"/>
              <a:ext cx="590561" cy="485011"/>
            </a:xfrm>
            <a:custGeom>
              <a:avLst/>
              <a:gdLst/>
              <a:ahLst/>
              <a:cxnLst/>
              <a:rect l="l" t="t" r="r" b="b"/>
              <a:pathLst>
                <a:path w="31657" h="25999" extrusionOk="0">
                  <a:moveTo>
                    <a:pt x="19318" y="2265"/>
                  </a:moveTo>
                  <a:lnTo>
                    <a:pt x="19347" y="2282"/>
                  </a:lnTo>
                  <a:cubicBezTo>
                    <a:pt x="19338" y="2275"/>
                    <a:pt x="19328" y="2270"/>
                    <a:pt x="19318" y="2265"/>
                  </a:cubicBezTo>
                  <a:close/>
                  <a:moveTo>
                    <a:pt x="16418" y="642"/>
                  </a:moveTo>
                  <a:cubicBezTo>
                    <a:pt x="16361" y="642"/>
                    <a:pt x="16303" y="661"/>
                    <a:pt x="16245" y="681"/>
                  </a:cubicBezTo>
                  <a:lnTo>
                    <a:pt x="12543" y="2849"/>
                  </a:lnTo>
                  <a:cubicBezTo>
                    <a:pt x="12376" y="2949"/>
                    <a:pt x="12242" y="3116"/>
                    <a:pt x="12142" y="3282"/>
                  </a:cubicBezTo>
                  <a:lnTo>
                    <a:pt x="14944" y="4917"/>
                  </a:lnTo>
                  <a:cubicBezTo>
                    <a:pt x="15044" y="4717"/>
                    <a:pt x="15178" y="4550"/>
                    <a:pt x="15345" y="4450"/>
                  </a:cubicBezTo>
                  <a:lnTo>
                    <a:pt x="19047" y="2315"/>
                  </a:lnTo>
                  <a:cubicBezTo>
                    <a:pt x="19109" y="2274"/>
                    <a:pt x="19171" y="2245"/>
                    <a:pt x="19233" y="2245"/>
                  </a:cubicBezTo>
                  <a:cubicBezTo>
                    <a:pt x="19261" y="2245"/>
                    <a:pt x="19290" y="2251"/>
                    <a:pt x="19318" y="2265"/>
                  </a:cubicBezTo>
                  <a:lnTo>
                    <a:pt x="19318" y="2265"/>
                  </a:lnTo>
                  <a:lnTo>
                    <a:pt x="16545" y="681"/>
                  </a:lnTo>
                  <a:cubicBezTo>
                    <a:pt x="16503" y="652"/>
                    <a:pt x="16461" y="642"/>
                    <a:pt x="16418" y="642"/>
                  </a:cubicBezTo>
                  <a:close/>
                  <a:moveTo>
                    <a:pt x="23288" y="1"/>
                  </a:moveTo>
                  <a:cubicBezTo>
                    <a:pt x="23114" y="1"/>
                    <a:pt x="22942" y="75"/>
                    <a:pt x="22850" y="214"/>
                  </a:cubicBezTo>
                  <a:lnTo>
                    <a:pt x="20081" y="4350"/>
                  </a:lnTo>
                  <a:cubicBezTo>
                    <a:pt x="20048" y="4417"/>
                    <a:pt x="19981" y="4483"/>
                    <a:pt x="19914" y="4550"/>
                  </a:cubicBezTo>
                  <a:lnTo>
                    <a:pt x="22716" y="6151"/>
                  </a:lnTo>
                  <a:cubicBezTo>
                    <a:pt x="22783" y="6084"/>
                    <a:pt x="22850" y="6051"/>
                    <a:pt x="22883" y="5951"/>
                  </a:cubicBezTo>
                  <a:lnTo>
                    <a:pt x="25652" y="1815"/>
                  </a:lnTo>
                  <a:cubicBezTo>
                    <a:pt x="25744" y="1677"/>
                    <a:pt x="25900" y="1602"/>
                    <a:pt x="26053" y="1602"/>
                  </a:cubicBezTo>
                  <a:cubicBezTo>
                    <a:pt x="26122" y="1602"/>
                    <a:pt x="26190" y="1617"/>
                    <a:pt x="26252" y="1648"/>
                  </a:cubicBezTo>
                  <a:lnTo>
                    <a:pt x="23517" y="47"/>
                  </a:lnTo>
                  <a:cubicBezTo>
                    <a:pt x="23445" y="16"/>
                    <a:pt x="23366" y="1"/>
                    <a:pt x="23288" y="1"/>
                  </a:cubicBezTo>
                  <a:close/>
                  <a:moveTo>
                    <a:pt x="31603" y="9324"/>
                  </a:moveTo>
                  <a:lnTo>
                    <a:pt x="31656" y="9353"/>
                  </a:lnTo>
                  <a:cubicBezTo>
                    <a:pt x="31639" y="9336"/>
                    <a:pt x="31621" y="9328"/>
                    <a:pt x="31603" y="9324"/>
                  </a:cubicBezTo>
                  <a:close/>
                  <a:moveTo>
                    <a:pt x="28687" y="7727"/>
                  </a:moveTo>
                  <a:cubicBezTo>
                    <a:pt x="28637" y="7727"/>
                    <a:pt x="28587" y="7736"/>
                    <a:pt x="28554" y="7752"/>
                  </a:cubicBezTo>
                  <a:lnTo>
                    <a:pt x="26619" y="8620"/>
                  </a:lnTo>
                  <a:cubicBezTo>
                    <a:pt x="26653" y="8753"/>
                    <a:pt x="26686" y="8853"/>
                    <a:pt x="26753" y="8953"/>
                  </a:cubicBezTo>
                  <a:cubicBezTo>
                    <a:pt x="27053" y="9454"/>
                    <a:pt x="27286" y="9987"/>
                    <a:pt x="27453" y="10521"/>
                  </a:cubicBezTo>
                  <a:cubicBezTo>
                    <a:pt x="27453" y="10554"/>
                    <a:pt x="27487" y="10588"/>
                    <a:pt x="27487" y="10588"/>
                  </a:cubicBezTo>
                  <a:cubicBezTo>
                    <a:pt x="27487" y="10654"/>
                    <a:pt x="27520" y="10721"/>
                    <a:pt x="27587" y="10754"/>
                  </a:cubicBezTo>
                  <a:lnTo>
                    <a:pt x="27620" y="10821"/>
                  </a:lnTo>
                  <a:cubicBezTo>
                    <a:pt x="27653" y="10855"/>
                    <a:pt x="27687" y="10855"/>
                    <a:pt x="27753" y="10888"/>
                  </a:cubicBezTo>
                  <a:lnTo>
                    <a:pt x="27954" y="10888"/>
                  </a:lnTo>
                  <a:cubicBezTo>
                    <a:pt x="27987" y="10855"/>
                    <a:pt x="27987" y="10855"/>
                    <a:pt x="28020" y="10855"/>
                  </a:cubicBezTo>
                  <a:lnTo>
                    <a:pt x="31356" y="9353"/>
                  </a:lnTo>
                  <a:cubicBezTo>
                    <a:pt x="31389" y="9320"/>
                    <a:pt x="31423" y="9320"/>
                    <a:pt x="31456" y="9320"/>
                  </a:cubicBezTo>
                  <a:lnTo>
                    <a:pt x="31556" y="9320"/>
                  </a:lnTo>
                  <a:cubicBezTo>
                    <a:pt x="31572" y="9320"/>
                    <a:pt x="31588" y="9320"/>
                    <a:pt x="31603" y="9324"/>
                  </a:cubicBezTo>
                  <a:lnTo>
                    <a:pt x="31603" y="9324"/>
                  </a:lnTo>
                  <a:lnTo>
                    <a:pt x="28821" y="7752"/>
                  </a:lnTo>
                  <a:cubicBezTo>
                    <a:pt x="28787" y="7736"/>
                    <a:pt x="28737" y="7727"/>
                    <a:pt x="28687" y="7727"/>
                  </a:cubicBezTo>
                  <a:close/>
                  <a:moveTo>
                    <a:pt x="5938" y="10021"/>
                  </a:moveTo>
                  <a:cubicBezTo>
                    <a:pt x="5771" y="10021"/>
                    <a:pt x="5571" y="10121"/>
                    <a:pt x="5471" y="10287"/>
                  </a:cubicBezTo>
                  <a:lnTo>
                    <a:pt x="2736" y="15058"/>
                  </a:lnTo>
                  <a:cubicBezTo>
                    <a:pt x="2669" y="15158"/>
                    <a:pt x="2635" y="15258"/>
                    <a:pt x="2669" y="15391"/>
                  </a:cubicBezTo>
                  <a:lnTo>
                    <a:pt x="5471" y="16992"/>
                  </a:lnTo>
                  <a:cubicBezTo>
                    <a:pt x="5437" y="16892"/>
                    <a:pt x="5471" y="16759"/>
                    <a:pt x="5538" y="16659"/>
                  </a:cubicBezTo>
                  <a:lnTo>
                    <a:pt x="8273" y="11889"/>
                  </a:lnTo>
                  <a:cubicBezTo>
                    <a:pt x="8373" y="11722"/>
                    <a:pt x="8540" y="11622"/>
                    <a:pt x="8706" y="11622"/>
                  </a:cubicBezTo>
                  <a:lnTo>
                    <a:pt x="5938" y="10021"/>
                  </a:lnTo>
                  <a:close/>
                  <a:moveTo>
                    <a:pt x="3870" y="21462"/>
                  </a:moveTo>
                  <a:cubicBezTo>
                    <a:pt x="3803" y="21562"/>
                    <a:pt x="3703" y="21662"/>
                    <a:pt x="3603" y="21729"/>
                  </a:cubicBezTo>
                  <a:lnTo>
                    <a:pt x="234" y="24131"/>
                  </a:lnTo>
                  <a:cubicBezTo>
                    <a:pt x="134" y="24197"/>
                    <a:pt x="34" y="24298"/>
                    <a:pt x="0" y="24398"/>
                  </a:cubicBezTo>
                  <a:lnTo>
                    <a:pt x="2802" y="25999"/>
                  </a:lnTo>
                  <a:cubicBezTo>
                    <a:pt x="2836" y="25899"/>
                    <a:pt x="2936" y="25799"/>
                    <a:pt x="3036" y="25732"/>
                  </a:cubicBezTo>
                  <a:lnTo>
                    <a:pt x="6438" y="23330"/>
                  </a:lnTo>
                  <a:cubicBezTo>
                    <a:pt x="6538" y="23263"/>
                    <a:pt x="6605" y="23163"/>
                    <a:pt x="6672" y="23063"/>
                  </a:cubicBezTo>
                  <a:lnTo>
                    <a:pt x="3870" y="2146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9"/>
            <p:cNvSpPr/>
            <p:nvPr/>
          </p:nvSpPr>
          <p:spPr>
            <a:xfrm flipH="1">
              <a:off x="8071256" y="613002"/>
              <a:ext cx="544353" cy="694153"/>
            </a:xfrm>
            <a:custGeom>
              <a:avLst/>
              <a:gdLst/>
              <a:ahLst/>
              <a:cxnLst/>
              <a:rect l="l" t="t" r="r" b="b"/>
              <a:pathLst>
                <a:path w="29180" h="37210" extrusionOk="0">
                  <a:moveTo>
                    <a:pt x="17399" y="10490"/>
                  </a:moveTo>
                  <a:cubicBezTo>
                    <a:pt x="19461" y="10490"/>
                    <a:pt x="20874" y="12138"/>
                    <a:pt x="20874" y="14981"/>
                  </a:cubicBezTo>
                  <a:cubicBezTo>
                    <a:pt x="20874" y="18984"/>
                    <a:pt x="18072" y="23854"/>
                    <a:pt x="14603" y="25855"/>
                  </a:cubicBezTo>
                  <a:cubicBezTo>
                    <a:pt x="13580" y="26450"/>
                    <a:pt x="12617" y="26731"/>
                    <a:pt x="11766" y="26731"/>
                  </a:cubicBezTo>
                  <a:cubicBezTo>
                    <a:pt x="9703" y="26731"/>
                    <a:pt x="8298" y="25077"/>
                    <a:pt x="8298" y="22220"/>
                  </a:cubicBezTo>
                  <a:cubicBezTo>
                    <a:pt x="8298" y="18217"/>
                    <a:pt x="11100" y="13347"/>
                    <a:pt x="14603" y="11345"/>
                  </a:cubicBezTo>
                  <a:cubicBezTo>
                    <a:pt x="15608" y="10765"/>
                    <a:pt x="16558" y="10490"/>
                    <a:pt x="17399" y="10490"/>
                  </a:cubicBezTo>
                  <a:close/>
                  <a:moveTo>
                    <a:pt x="23421" y="1"/>
                  </a:moveTo>
                  <a:cubicBezTo>
                    <a:pt x="23266" y="1"/>
                    <a:pt x="23116" y="75"/>
                    <a:pt x="23009" y="204"/>
                  </a:cubicBezTo>
                  <a:lnTo>
                    <a:pt x="20273" y="4340"/>
                  </a:lnTo>
                  <a:cubicBezTo>
                    <a:pt x="20106" y="4574"/>
                    <a:pt x="19840" y="4707"/>
                    <a:pt x="19539" y="4707"/>
                  </a:cubicBezTo>
                  <a:cubicBezTo>
                    <a:pt x="18939" y="4707"/>
                    <a:pt x="18339" y="4774"/>
                    <a:pt x="17738" y="4907"/>
                  </a:cubicBezTo>
                  <a:cubicBezTo>
                    <a:pt x="17718" y="4910"/>
                    <a:pt x="17698" y="4911"/>
                    <a:pt x="17678" y="4911"/>
                  </a:cubicBezTo>
                  <a:cubicBezTo>
                    <a:pt x="17466" y="4911"/>
                    <a:pt x="17268" y="4754"/>
                    <a:pt x="17238" y="4540"/>
                  </a:cubicBezTo>
                  <a:lnTo>
                    <a:pt x="16904" y="938"/>
                  </a:lnTo>
                  <a:cubicBezTo>
                    <a:pt x="16904" y="752"/>
                    <a:pt x="16775" y="631"/>
                    <a:pt x="16640" y="631"/>
                  </a:cubicBezTo>
                  <a:cubicBezTo>
                    <a:pt x="16581" y="631"/>
                    <a:pt x="16521" y="654"/>
                    <a:pt x="16471" y="704"/>
                  </a:cubicBezTo>
                  <a:lnTo>
                    <a:pt x="12735" y="2839"/>
                  </a:lnTo>
                  <a:cubicBezTo>
                    <a:pt x="12468" y="3006"/>
                    <a:pt x="12334" y="3239"/>
                    <a:pt x="12268" y="3539"/>
                  </a:cubicBezTo>
                  <a:lnTo>
                    <a:pt x="11901" y="7676"/>
                  </a:lnTo>
                  <a:cubicBezTo>
                    <a:pt x="11867" y="7976"/>
                    <a:pt x="11734" y="8243"/>
                    <a:pt x="11534" y="8476"/>
                  </a:cubicBezTo>
                  <a:cubicBezTo>
                    <a:pt x="10766" y="9143"/>
                    <a:pt x="10066" y="9877"/>
                    <a:pt x="9432" y="10645"/>
                  </a:cubicBezTo>
                  <a:cubicBezTo>
                    <a:pt x="9310" y="10791"/>
                    <a:pt x="9116" y="10884"/>
                    <a:pt x="8917" y="10884"/>
                  </a:cubicBezTo>
                  <a:cubicBezTo>
                    <a:pt x="8844" y="10884"/>
                    <a:pt x="8770" y="10872"/>
                    <a:pt x="8698" y="10845"/>
                  </a:cubicBezTo>
                  <a:lnTo>
                    <a:pt x="6330" y="10011"/>
                  </a:lnTo>
                  <a:cubicBezTo>
                    <a:pt x="6275" y="9997"/>
                    <a:pt x="6220" y="9990"/>
                    <a:pt x="6164" y="9990"/>
                  </a:cubicBezTo>
                  <a:cubicBezTo>
                    <a:pt x="5947" y="9990"/>
                    <a:pt x="5736" y="10092"/>
                    <a:pt x="5629" y="10278"/>
                  </a:cubicBezTo>
                  <a:lnTo>
                    <a:pt x="2928" y="15014"/>
                  </a:lnTo>
                  <a:cubicBezTo>
                    <a:pt x="2794" y="15248"/>
                    <a:pt x="2827" y="15548"/>
                    <a:pt x="3028" y="15715"/>
                  </a:cubicBezTo>
                  <a:lnTo>
                    <a:pt x="4962" y="17383"/>
                  </a:lnTo>
                  <a:cubicBezTo>
                    <a:pt x="5162" y="17583"/>
                    <a:pt x="5229" y="17883"/>
                    <a:pt x="5129" y="18150"/>
                  </a:cubicBezTo>
                  <a:cubicBezTo>
                    <a:pt x="4796" y="19084"/>
                    <a:pt x="4495" y="20018"/>
                    <a:pt x="4295" y="21019"/>
                  </a:cubicBezTo>
                  <a:cubicBezTo>
                    <a:pt x="4195" y="21286"/>
                    <a:pt x="4028" y="21552"/>
                    <a:pt x="3795" y="21719"/>
                  </a:cubicBezTo>
                  <a:lnTo>
                    <a:pt x="392" y="24121"/>
                  </a:lnTo>
                  <a:cubicBezTo>
                    <a:pt x="159" y="24321"/>
                    <a:pt x="25" y="24588"/>
                    <a:pt x="25" y="24855"/>
                  </a:cubicBezTo>
                  <a:lnTo>
                    <a:pt x="25" y="29158"/>
                  </a:lnTo>
                  <a:cubicBezTo>
                    <a:pt x="0" y="29334"/>
                    <a:pt x="127" y="29472"/>
                    <a:pt x="277" y="29472"/>
                  </a:cubicBezTo>
                  <a:cubicBezTo>
                    <a:pt x="325" y="29472"/>
                    <a:pt x="377" y="29457"/>
                    <a:pt x="426" y="29425"/>
                  </a:cubicBezTo>
                  <a:lnTo>
                    <a:pt x="3761" y="27957"/>
                  </a:lnTo>
                  <a:cubicBezTo>
                    <a:pt x="3825" y="27920"/>
                    <a:pt x="3892" y="27904"/>
                    <a:pt x="3956" y="27904"/>
                  </a:cubicBezTo>
                  <a:cubicBezTo>
                    <a:pt x="4126" y="27904"/>
                    <a:pt x="4280" y="28021"/>
                    <a:pt x="4329" y="28190"/>
                  </a:cubicBezTo>
                  <a:cubicBezTo>
                    <a:pt x="4495" y="28791"/>
                    <a:pt x="4762" y="29358"/>
                    <a:pt x="5062" y="29858"/>
                  </a:cubicBezTo>
                  <a:cubicBezTo>
                    <a:pt x="5196" y="30125"/>
                    <a:pt x="5229" y="30392"/>
                    <a:pt x="5096" y="30659"/>
                  </a:cubicBezTo>
                  <a:lnTo>
                    <a:pt x="2894" y="35129"/>
                  </a:lnTo>
                  <a:cubicBezTo>
                    <a:pt x="2761" y="35362"/>
                    <a:pt x="2861" y="35629"/>
                    <a:pt x="3094" y="35763"/>
                  </a:cubicBezTo>
                  <a:lnTo>
                    <a:pt x="5496" y="37164"/>
                  </a:lnTo>
                  <a:cubicBezTo>
                    <a:pt x="5558" y="37195"/>
                    <a:pt x="5630" y="37210"/>
                    <a:pt x="5703" y="37210"/>
                  </a:cubicBezTo>
                  <a:cubicBezTo>
                    <a:pt x="5866" y="37210"/>
                    <a:pt x="6038" y="37135"/>
                    <a:pt x="6130" y="36997"/>
                  </a:cubicBezTo>
                  <a:lnTo>
                    <a:pt x="8898" y="32860"/>
                  </a:lnTo>
                  <a:cubicBezTo>
                    <a:pt x="9065" y="32627"/>
                    <a:pt x="9332" y="32494"/>
                    <a:pt x="9632" y="32494"/>
                  </a:cubicBezTo>
                  <a:cubicBezTo>
                    <a:pt x="10233" y="32494"/>
                    <a:pt x="10833" y="32427"/>
                    <a:pt x="11400" y="32293"/>
                  </a:cubicBezTo>
                  <a:cubicBezTo>
                    <a:pt x="11420" y="32291"/>
                    <a:pt x="11440" y="32289"/>
                    <a:pt x="11460" y="32289"/>
                  </a:cubicBezTo>
                  <a:cubicBezTo>
                    <a:pt x="11672" y="32289"/>
                    <a:pt x="11870" y="32447"/>
                    <a:pt x="11901" y="32660"/>
                  </a:cubicBezTo>
                  <a:lnTo>
                    <a:pt x="12268" y="36263"/>
                  </a:lnTo>
                  <a:cubicBezTo>
                    <a:pt x="12268" y="36449"/>
                    <a:pt x="12397" y="36570"/>
                    <a:pt x="12543" y="36570"/>
                  </a:cubicBezTo>
                  <a:cubicBezTo>
                    <a:pt x="12607" y="36570"/>
                    <a:pt x="12674" y="36547"/>
                    <a:pt x="12735" y="36496"/>
                  </a:cubicBezTo>
                  <a:lnTo>
                    <a:pt x="16471" y="34362"/>
                  </a:lnTo>
                  <a:cubicBezTo>
                    <a:pt x="16704" y="34195"/>
                    <a:pt x="16871" y="33961"/>
                    <a:pt x="16904" y="33661"/>
                  </a:cubicBezTo>
                  <a:lnTo>
                    <a:pt x="17271" y="29525"/>
                  </a:lnTo>
                  <a:cubicBezTo>
                    <a:pt x="17304" y="29225"/>
                    <a:pt x="17438" y="28958"/>
                    <a:pt x="17671" y="28724"/>
                  </a:cubicBezTo>
                  <a:cubicBezTo>
                    <a:pt x="18405" y="28057"/>
                    <a:pt x="19106" y="27323"/>
                    <a:pt x="19740" y="26556"/>
                  </a:cubicBezTo>
                  <a:cubicBezTo>
                    <a:pt x="19886" y="26409"/>
                    <a:pt x="20068" y="26317"/>
                    <a:pt x="20260" y="26317"/>
                  </a:cubicBezTo>
                  <a:cubicBezTo>
                    <a:pt x="20330" y="26317"/>
                    <a:pt x="20402" y="26329"/>
                    <a:pt x="20473" y="26356"/>
                  </a:cubicBezTo>
                  <a:lnTo>
                    <a:pt x="22875" y="27190"/>
                  </a:lnTo>
                  <a:cubicBezTo>
                    <a:pt x="22923" y="27203"/>
                    <a:pt x="22973" y="27210"/>
                    <a:pt x="23024" y="27210"/>
                  </a:cubicBezTo>
                  <a:cubicBezTo>
                    <a:pt x="23224" y="27210"/>
                    <a:pt x="23436" y="27109"/>
                    <a:pt x="23542" y="26923"/>
                  </a:cubicBezTo>
                  <a:lnTo>
                    <a:pt x="26278" y="22186"/>
                  </a:lnTo>
                  <a:cubicBezTo>
                    <a:pt x="26378" y="21953"/>
                    <a:pt x="26344" y="21652"/>
                    <a:pt x="26144" y="21486"/>
                  </a:cubicBezTo>
                  <a:lnTo>
                    <a:pt x="24243" y="19818"/>
                  </a:lnTo>
                  <a:cubicBezTo>
                    <a:pt x="24009" y="19618"/>
                    <a:pt x="23943" y="19351"/>
                    <a:pt x="24043" y="19084"/>
                  </a:cubicBezTo>
                  <a:cubicBezTo>
                    <a:pt x="24376" y="18150"/>
                    <a:pt x="24676" y="17183"/>
                    <a:pt x="24910" y="16182"/>
                  </a:cubicBezTo>
                  <a:cubicBezTo>
                    <a:pt x="24977" y="15915"/>
                    <a:pt x="25143" y="15648"/>
                    <a:pt x="25377" y="15481"/>
                  </a:cubicBezTo>
                  <a:lnTo>
                    <a:pt x="28779" y="13080"/>
                  </a:lnTo>
                  <a:cubicBezTo>
                    <a:pt x="29013" y="12880"/>
                    <a:pt x="29146" y="12613"/>
                    <a:pt x="29180" y="12346"/>
                  </a:cubicBezTo>
                  <a:lnTo>
                    <a:pt x="29180" y="8043"/>
                  </a:lnTo>
                  <a:cubicBezTo>
                    <a:pt x="29180" y="7867"/>
                    <a:pt x="29047" y="7728"/>
                    <a:pt x="28896" y="7728"/>
                  </a:cubicBezTo>
                  <a:cubicBezTo>
                    <a:pt x="28846" y="7728"/>
                    <a:pt x="28795" y="7743"/>
                    <a:pt x="28746" y="7776"/>
                  </a:cubicBezTo>
                  <a:lnTo>
                    <a:pt x="25410" y="9244"/>
                  </a:lnTo>
                  <a:cubicBezTo>
                    <a:pt x="25346" y="9280"/>
                    <a:pt x="25280" y="9297"/>
                    <a:pt x="25216" y="9297"/>
                  </a:cubicBezTo>
                  <a:cubicBezTo>
                    <a:pt x="25046" y="9297"/>
                    <a:pt x="24892" y="9180"/>
                    <a:pt x="24843" y="9010"/>
                  </a:cubicBezTo>
                  <a:cubicBezTo>
                    <a:pt x="24676" y="8410"/>
                    <a:pt x="24443" y="7876"/>
                    <a:pt x="24109" y="7342"/>
                  </a:cubicBezTo>
                  <a:cubicBezTo>
                    <a:pt x="23976" y="7109"/>
                    <a:pt x="23943" y="6808"/>
                    <a:pt x="24076" y="6542"/>
                  </a:cubicBezTo>
                  <a:lnTo>
                    <a:pt x="26278" y="2105"/>
                  </a:lnTo>
                  <a:cubicBezTo>
                    <a:pt x="26378" y="1872"/>
                    <a:pt x="26311" y="1571"/>
                    <a:pt x="26077" y="1438"/>
                  </a:cubicBezTo>
                  <a:lnTo>
                    <a:pt x="23676" y="70"/>
                  </a:lnTo>
                  <a:cubicBezTo>
                    <a:pt x="23593" y="23"/>
                    <a:pt x="23506" y="1"/>
                    <a:pt x="23421" y="1"/>
                  </a:cubicBezTo>
                  <a:close/>
                </a:path>
              </a:pathLst>
            </a:custGeom>
            <a:solidFill>
              <a:srgbClr val="FF8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9"/>
            <p:cNvSpPr/>
            <p:nvPr/>
          </p:nvSpPr>
          <p:spPr>
            <a:xfrm flipH="1">
              <a:off x="8071256" y="613002"/>
              <a:ext cx="544353" cy="694153"/>
            </a:xfrm>
            <a:custGeom>
              <a:avLst/>
              <a:gdLst/>
              <a:ahLst/>
              <a:cxnLst/>
              <a:rect l="l" t="t" r="r" b="b"/>
              <a:pathLst>
                <a:path w="29180" h="37210" extrusionOk="0">
                  <a:moveTo>
                    <a:pt x="17399" y="10490"/>
                  </a:moveTo>
                  <a:cubicBezTo>
                    <a:pt x="19461" y="10490"/>
                    <a:pt x="20874" y="12138"/>
                    <a:pt x="20874" y="14981"/>
                  </a:cubicBezTo>
                  <a:cubicBezTo>
                    <a:pt x="20874" y="18984"/>
                    <a:pt x="18072" y="23854"/>
                    <a:pt x="14603" y="25855"/>
                  </a:cubicBezTo>
                  <a:cubicBezTo>
                    <a:pt x="13580" y="26450"/>
                    <a:pt x="12617" y="26731"/>
                    <a:pt x="11766" y="26731"/>
                  </a:cubicBezTo>
                  <a:cubicBezTo>
                    <a:pt x="9703" y="26731"/>
                    <a:pt x="8298" y="25077"/>
                    <a:pt x="8298" y="22220"/>
                  </a:cubicBezTo>
                  <a:cubicBezTo>
                    <a:pt x="8298" y="18217"/>
                    <a:pt x="11100" y="13347"/>
                    <a:pt x="14603" y="11345"/>
                  </a:cubicBezTo>
                  <a:cubicBezTo>
                    <a:pt x="15608" y="10765"/>
                    <a:pt x="16558" y="10490"/>
                    <a:pt x="17399" y="10490"/>
                  </a:cubicBezTo>
                  <a:close/>
                  <a:moveTo>
                    <a:pt x="23421" y="1"/>
                  </a:moveTo>
                  <a:cubicBezTo>
                    <a:pt x="23266" y="1"/>
                    <a:pt x="23116" y="75"/>
                    <a:pt x="23009" y="204"/>
                  </a:cubicBezTo>
                  <a:lnTo>
                    <a:pt x="20273" y="4340"/>
                  </a:lnTo>
                  <a:cubicBezTo>
                    <a:pt x="20106" y="4574"/>
                    <a:pt x="19840" y="4707"/>
                    <a:pt x="19539" y="4707"/>
                  </a:cubicBezTo>
                  <a:cubicBezTo>
                    <a:pt x="18939" y="4707"/>
                    <a:pt x="18339" y="4774"/>
                    <a:pt x="17738" y="4907"/>
                  </a:cubicBezTo>
                  <a:cubicBezTo>
                    <a:pt x="17718" y="4910"/>
                    <a:pt x="17698" y="4911"/>
                    <a:pt x="17678" y="4911"/>
                  </a:cubicBezTo>
                  <a:cubicBezTo>
                    <a:pt x="17466" y="4911"/>
                    <a:pt x="17268" y="4754"/>
                    <a:pt x="17238" y="4540"/>
                  </a:cubicBezTo>
                  <a:lnTo>
                    <a:pt x="16904" y="938"/>
                  </a:lnTo>
                  <a:cubicBezTo>
                    <a:pt x="16904" y="752"/>
                    <a:pt x="16775" y="631"/>
                    <a:pt x="16640" y="631"/>
                  </a:cubicBezTo>
                  <a:cubicBezTo>
                    <a:pt x="16581" y="631"/>
                    <a:pt x="16521" y="654"/>
                    <a:pt x="16471" y="704"/>
                  </a:cubicBezTo>
                  <a:lnTo>
                    <a:pt x="12735" y="2839"/>
                  </a:lnTo>
                  <a:cubicBezTo>
                    <a:pt x="12468" y="3006"/>
                    <a:pt x="12334" y="3239"/>
                    <a:pt x="12268" y="3539"/>
                  </a:cubicBezTo>
                  <a:lnTo>
                    <a:pt x="11901" y="7676"/>
                  </a:lnTo>
                  <a:cubicBezTo>
                    <a:pt x="11867" y="7976"/>
                    <a:pt x="11734" y="8243"/>
                    <a:pt x="11534" y="8476"/>
                  </a:cubicBezTo>
                  <a:cubicBezTo>
                    <a:pt x="10766" y="9143"/>
                    <a:pt x="10066" y="9877"/>
                    <a:pt x="9432" y="10645"/>
                  </a:cubicBezTo>
                  <a:cubicBezTo>
                    <a:pt x="9310" y="10791"/>
                    <a:pt x="9116" y="10884"/>
                    <a:pt x="8917" y="10884"/>
                  </a:cubicBezTo>
                  <a:cubicBezTo>
                    <a:pt x="8844" y="10884"/>
                    <a:pt x="8770" y="10872"/>
                    <a:pt x="8698" y="10845"/>
                  </a:cubicBezTo>
                  <a:lnTo>
                    <a:pt x="6330" y="10011"/>
                  </a:lnTo>
                  <a:cubicBezTo>
                    <a:pt x="6275" y="9997"/>
                    <a:pt x="6220" y="9990"/>
                    <a:pt x="6164" y="9990"/>
                  </a:cubicBezTo>
                  <a:cubicBezTo>
                    <a:pt x="5947" y="9990"/>
                    <a:pt x="5736" y="10092"/>
                    <a:pt x="5629" y="10278"/>
                  </a:cubicBezTo>
                  <a:lnTo>
                    <a:pt x="2928" y="15014"/>
                  </a:lnTo>
                  <a:cubicBezTo>
                    <a:pt x="2794" y="15248"/>
                    <a:pt x="2827" y="15548"/>
                    <a:pt x="3028" y="15715"/>
                  </a:cubicBezTo>
                  <a:lnTo>
                    <a:pt x="4962" y="17383"/>
                  </a:lnTo>
                  <a:cubicBezTo>
                    <a:pt x="5162" y="17583"/>
                    <a:pt x="5229" y="17883"/>
                    <a:pt x="5129" y="18150"/>
                  </a:cubicBezTo>
                  <a:cubicBezTo>
                    <a:pt x="4796" y="19084"/>
                    <a:pt x="4495" y="20018"/>
                    <a:pt x="4295" y="21019"/>
                  </a:cubicBezTo>
                  <a:cubicBezTo>
                    <a:pt x="4195" y="21286"/>
                    <a:pt x="4028" y="21552"/>
                    <a:pt x="3795" y="21719"/>
                  </a:cubicBezTo>
                  <a:lnTo>
                    <a:pt x="392" y="24121"/>
                  </a:lnTo>
                  <a:cubicBezTo>
                    <a:pt x="159" y="24321"/>
                    <a:pt x="25" y="24588"/>
                    <a:pt x="25" y="24855"/>
                  </a:cubicBezTo>
                  <a:lnTo>
                    <a:pt x="25" y="29158"/>
                  </a:lnTo>
                  <a:cubicBezTo>
                    <a:pt x="0" y="29334"/>
                    <a:pt x="127" y="29472"/>
                    <a:pt x="277" y="29472"/>
                  </a:cubicBezTo>
                  <a:cubicBezTo>
                    <a:pt x="325" y="29472"/>
                    <a:pt x="377" y="29457"/>
                    <a:pt x="426" y="29425"/>
                  </a:cubicBezTo>
                  <a:lnTo>
                    <a:pt x="3761" y="27957"/>
                  </a:lnTo>
                  <a:cubicBezTo>
                    <a:pt x="3825" y="27920"/>
                    <a:pt x="3892" y="27904"/>
                    <a:pt x="3956" y="27904"/>
                  </a:cubicBezTo>
                  <a:cubicBezTo>
                    <a:pt x="4126" y="27904"/>
                    <a:pt x="4280" y="28021"/>
                    <a:pt x="4329" y="28190"/>
                  </a:cubicBezTo>
                  <a:cubicBezTo>
                    <a:pt x="4495" y="28791"/>
                    <a:pt x="4762" y="29358"/>
                    <a:pt x="5062" y="29858"/>
                  </a:cubicBezTo>
                  <a:cubicBezTo>
                    <a:pt x="5196" y="30125"/>
                    <a:pt x="5229" y="30392"/>
                    <a:pt x="5096" y="30659"/>
                  </a:cubicBezTo>
                  <a:lnTo>
                    <a:pt x="2894" y="35129"/>
                  </a:lnTo>
                  <a:cubicBezTo>
                    <a:pt x="2761" y="35362"/>
                    <a:pt x="2861" y="35629"/>
                    <a:pt x="3094" y="35763"/>
                  </a:cubicBezTo>
                  <a:lnTo>
                    <a:pt x="5496" y="37164"/>
                  </a:lnTo>
                  <a:cubicBezTo>
                    <a:pt x="5558" y="37195"/>
                    <a:pt x="5630" y="37210"/>
                    <a:pt x="5703" y="37210"/>
                  </a:cubicBezTo>
                  <a:cubicBezTo>
                    <a:pt x="5866" y="37210"/>
                    <a:pt x="6038" y="37135"/>
                    <a:pt x="6130" y="36997"/>
                  </a:cubicBezTo>
                  <a:lnTo>
                    <a:pt x="8898" y="32860"/>
                  </a:lnTo>
                  <a:cubicBezTo>
                    <a:pt x="9065" y="32627"/>
                    <a:pt x="9332" y="32494"/>
                    <a:pt x="9632" y="32494"/>
                  </a:cubicBezTo>
                  <a:cubicBezTo>
                    <a:pt x="10233" y="32494"/>
                    <a:pt x="10833" y="32427"/>
                    <a:pt x="11400" y="32293"/>
                  </a:cubicBezTo>
                  <a:cubicBezTo>
                    <a:pt x="11420" y="32291"/>
                    <a:pt x="11440" y="32289"/>
                    <a:pt x="11460" y="32289"/>
                  </a:cubicBezTo>
                  <a:cubicBezTo>
                    <a:pt x="11672" y="32289"/>
                    <a:pt x="11870" y="32447"/>
                    <a:pt x="11901" y="32660"/>
                  </a:cubicBezTo>
                  <a:lnTo>
                    <a:pt x="12268" y="36263"/>
                  </a:lnTo>
                  <a:cubicBezTo>
                    <a:pt x="12268" y="36449"/>
                    <a:pt x="12397" y="36570"/>
                    <a:pt x="12543" y="36570"/>
                  </a:cubicBezTo>
                  <a:cubicBezTo>
                    <a:pt x="12607" y="36570"/>
                    <a:pt x="12674" y="36547"/>
                    <a:pt x="12735" y="36496"/>
                  </a:cubicBezTo>
                  <a:lnTo>
                    <a:pt x="16471" y="34362"/>
                  </a:lnTo>
                  <a:cubicBezTo>
                    <a:pt x="16704" y="34195"/>
                    <a:pt x="16871" y="33961"/>
                    <a:pt x="16904" y="33661"/>
                  </a:cubicBezTo>
                  <a:lnTo>
                    <a:pt x="17271" y="29525"/>
                  </a:lnTo>
                  <a:cubicBezTo>
                    <a:pt x="17304" y="29225"/>
                    <a:pt x="17438" y="28958"/>
                    <a:pt x="17671" y="28724"/>
                  </a:cubicBezTo>
                  <a:cubicBezTo>
                    <a:pt x="18405" y="28057"/>
                    <a:pt x="19106" y="27323"/>
                    <a:pt x="19740" y="26556"/>
                  </a:cubicBezTo>
                  <a:cubicBezTo>
                    <a:pt x="19886" y="26409"/>
                    <a:pt x="20068" y="26317"/>
                    <a:pt x="20260" y="26317"/>
                  </a:cubicBezTo>
                  <a:cubicBezTo>
                    <a:pt x="20330" y="26317"/>
                    <a:pt x="20402" y="26329"/>
                    <a:pt x="20473" y="26356"/>
                  </a:cubicBezTo>
                  <a:lnTo>
                    <a:pt x="22875" y="27190"/>
                  </a:lnTo>
                  <a:cubicBezTo>
                    <a:pt x="22923" y="27203"/>
                    <a:pt x="22973" y="27210"/>
                    <a:pt x="23024" y="27210"/>
                  </a:cubicBezTo>
                  <a:cubicBezTo>
                    <a:pt x="23224" y="27210"/>
                    <a:pt x="23436" y="27109"/>
                    <a:pt x="23542" y="26923"/>
                  </a:cubicBezTo>
                  <a:lnTo>
                    <a:pt x="26278" y="22186"/>
                  </a:lnTo>
                  <a:cubicBezTo>
                    <a:pt x="26378" y="21953"/>
                    <a:pt x="26344" y="21652"/>
                    <a:pt x="26144" y="21486"/>
                  </a:cubicBezTo>
                  <a:lnTo>
                    <a:pt x="24243" y="19818"/>
                  </a:lnTo>
                  <a:cubicBezTo>
                    <a:pt x="24009" y="19618"/>
                    <a:pt x="23943" y="19351"/>
                    <a:pt x="24043" y="19084"/>
                  </a:cubicBezTo>
                  <a:cubicBezTo>
                    <a:pt x="24376" y="18150"/>
                    <a:pt x="24676" y="17183"/>
                    <a:pt x="24910" y="16182"/>
                  </a:cubicBezTo>
                  <a:cubicBezTo>
                    <a:pt x="24977" y="15915"/>
                    <a:pt x="25143" y="15648"/>
                    <a:pt x="25377" y="15481"/>
                  </a:cubicBezTo>
                  <a:lnTo>
                    <a:pt x="28779" y="13080"/>
                  </a:lnTo>
                  <a:cubicBezTo>
                    <a:pt x="29013" y="12880"/>
                    <a:pt x="29146" y="12613"/>
                    <a:pt x="29180" y="12346"/>
                  </a:cubicBezTo>
                  <a:lnTo>
                    <a:pt x="29180" y="8043"/>
                  </a:lnTo>
                  <a:cubicBezTo>
                    <a:pt x="29180" y="7867"/>
                    <a:pt x="29047" y="7728"/>
                    <a:pt x="28896" y="7728"/>
                  </a:cubicBezTo>
                  <a:cubicBezTo>
                    <a:pt x="28846" y="7728"/>
                    <a:pt x="28795" y="7743"/>
                    <a:pt x="28746" y="7776"/>
                  </a:cubicBezTo>
                  <a:lnTo>
                    <a:pt x="25410" y="9244"/>
                  </a:lnTo>
                  <a:cubicBezTo>
                    <a:pt x="25346" y="9280"/>
                    <a:pt x="25280" y="9297"/>
                    <a:pt x="25216" y="9297"/>
                  </a:cubicBezTo>
                  <a:cubicBezTo>
                    <a:pt x="25046" y="9297"/>
                    <a:pt x="24892" y="9180"/>
                    <a:pt x="24843" y="9010"/>
                  </a:cubicBezTo>
                  <a:cubicBezTo>
                    <a:pt x="24676" y="8410"/>
                    <a:pt x="24443" y="7876"/>
                    <a:pt x="24109" y="7342"/>
                  </a:cubicBezTo>
                  <a:cubicBezTo>
                    <a:pt x="23976" y="7109"/>
                    <a:pt x="23943" y="6808"/>
                    <a:pt x="24076" y="6542"/>
                  </a:cubicBezTo>
                  <a:lnTo>
                    <a:pt x="26278" y="2105"/>
                  </a:lnTo>
                  <a:cubicBezTo>
                    <a:pt x="26378" y="1872"/>
                    <a:pt x="26311" y="1571"/>
                    <a:pt x="26077" y="1438"/>
                  </a:cubicBezTo>
                  <a:lnTo>
                    <a:pt x="23676" y="70"/>
                  </a:lnTo>
                  <a:cubicBezTo>
                    <a:pt x="23593" y="23"/>
                    <a:pt x="23506" y="1"/>
                    <a:pt x="23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9"/>
            <p:cNvSpPr/>
            <p:nvPr/>
          </p:nvSpPr>
          <p:spPr>
            <a:xfrm flipH="1">
              <a:off x="7638143" y="536236"/>
              <a:ext cx="382726" cy="466655"/>
            </a:xfrm>
            <a:custGeom>
              <a:avLst/>
              <a:gdLst/>
              <a:ahLst/>
              <a:cxnLst/>
              <a:rect l="l" t="t" r="r" b="b"/>
              <a:pathLst>
                <a:path w="20516" h="25015" extrusionOk="0">
                  <a:moveTo>
                    <a:pt x="12843" y="7988"/>
                  </a:moveTo>
                  <a:cubicBezTo>
                    <a:pt x="12976" y="8255"/>
                    <a:pt x="13043" y="8522"/>
                    <a:pt x="13077" y="8822"/>
                  </a:cubicBezTo>
                  <a:cubicBezTo>
                    <a:pt x="13477" y="11090"/>
                    <a:pt x="12042" y="14293"/>
                    <a:pt x="9908" y="15994"/>
                  </a:cubicBezTo>
                  <a:cubicBezTo>
                    <a:pt x="9240" y="16528"/>
                    <a:pt x="8473" y="16894"/>
                    <a:pt x="7639" y="16995"/>
                  </a:cubicBezTo>
                  <a:cubicBezTo>
                    <a:pt x="7506" y="16728"/>
                    <a:pt x="7439" y="16461"/>
                    <a:pt x="7406" y="16161"/>
                  </a:cubicBezTo>
                  <a:cubicBezTo>
                    <a:pt x="7006" y="13892"/>
                    <a:pt x="8440" y="10690"/>
                    <a:pt x="10575" y="8989"/>
                  </a:cubicBezTo>
                  <a:cubicBezTo>
                    <a:pt x="11242" y="8455"/>
                    <a:pt x="12009" y="8088"/>
                    <a:pt x="12843" y="7988"/>
                  </a:cubicBezTo>
                  <a:close/>
                  <a:moveTo>
                    <a:pt x="13641" y="1"/>
                  </a:moveTo>
                  <a:cubicBezTo>
                    <a:pt x="13389" y="1"/>
                    <a:pt x="13151" y="151"/>
                    <a:pt x="13010" y="349"/>
                  </a:cubicBezTo>
                  <a:lnTo>
                    <a:pt x="11776" y="2751"/>
                  </a:lnTo>
                  <a:cubicBezTo>
                    <a:pt x="11642" y="2951"/>
                    <a:pt x="11475" y="3085"/>
                    <a:pt x="11275" y="3185"/>
                  </a:cubicBezTo>
                  <a:lnTo>
                    <a:pt x="11209" y="3018"/>
                  </a:lnTo>
                  <a:cubicBezTo>
                    <a:pt x="11175" y="2918"/>
                    <a:pt x="11108" y="2818"/>
                    <a:pt x="11042" y="2784"/>
                  </a:cubicBezTo>
                  <a:lnTo>
                    <a:pt x="8940" y="1583"/>
                  </a:lnTo>
                  <a:cubicBezTo>
                    <a:pt x="8895" y="1553"/>
                    <a:pt x="8837" y="1537"/>
                    <a:pt x="8777" y="1537"/>
                  </a:cubicBezTo>
                  <a:cubicBezTo>
                    <a:pt x="8704" y="1537"/>
                    <a:pt x="8628" y="1562"/>
                    <a:pt x="8573" y="1617"/>
                  </a:cubicBezTo>
                  <a:lnTo>
                    <a:pt x="6605" y="3185"/>
                  </a:lnTo>
                  <a:cubicBezTo>
                    <a:pt x="6338" y="3385"/>
                    <a:pt x="6205" y="3685"/>
                    <a:pt x="6205" y="4019"/>
                  </a:cubicBezTo>
                  <a:lnTo>
                    <a:pt x="6338" y="5920"/>
                  </a:lnTo>
                  <a:cubicBezTo>
                    <a:pt x="6338" y="6253"/>
                    <a:pt x="6205" y="6554"/>
                    <a:pt x="6005" y="6821"/>
                  </a:cubicBezTo>
                  <a:cubicBezTo>
                    <a:pt x="5705" y="7221"/>
                    <a:pt x="5404" y="7621"/>
                    <a:pt x="5104" y="8055"/>
                  </a:cubicBezTo>
                  <a:cubicBezTo>
                    <a:pt x="4904" y="8288"/>
                    <a:pt x="4604" y="8455"/>
                    <a:pt x="4270" y="8455"/>
                  </a:cubicBezTo>
                  <a:lnTo>
                    <a:pt x="3003" y="8388"/>
                  </a:lnTo>
                  <a:cubicBezTo>
                    <a:pt x="2702" y="8388"/>
                    <a:pt x="2436" y="8588"/>
                    <a:pt x="2269" y="8855"/>
                  </a:cubicBezTo>
                  <a:lnTo>
                    <a:pt x="1068" y="11557"/>
                  </a:lnTo>
                  <a:cubicBezTo>
                    <a:pt x="968" y="11791"/>
                    <a:pt x="1068" y="12058"/>
                    <a:pt x="1268" y="12191"/>
                  </a:cubicBezTo>
                  <a:lnTo>
                    <a:pt x="2702" y="13025"/>
                  </a:lnTo>
                  <a:cubicBezTo>
                    <a:pt x="2736" y="13125"/>
                    <a:pt x="2769" y="13258"/>
                    <a:pt x="2736" y="13392"/>
                  </a:cubicBezTo>
                  <a:cubicBezTo>
                    <a:pt x="2636" y="13792"/>
                    <a:pt x="2569" y="14259"/>
                    <a:pt x="2502" y="14660"/>
                  </a:cubicBezTo>
                  <a:cubicBezTo>
                    <a:pt x="2469" y="14993"/>
                    <a:pt x="2336" y="15293"/>
                    <a:pt x="2102" y="15560"/>
                  </a:cubicBezTo>
                  <a:lnTo>
                    <a:pt x="334" y="17161"/>
                  </a:lnTo>
                  <a:cubicBezTo>
                    <a:pt x="101" y="17395"/>
                    <a:pt x="1" y="17728"/>
                    <a:pt x="34" y="18029"/>
                  </a:cubicBezTo>
                  <a:lnTo>
                    <a:pt x="367" y="19963"/>
                  </a:lnTo>
                  <a:cubicBezTo>
                    <a:pt x="367" y="20063"/>
                    <a:pt x="434" y="20163"/>
                    <a:pt x="534" y="20230"/>
                  </a:cubicBezTo>
                  <a:lnTo>
                    <a:pt x="2602" y="21431"/>
                  </a:lnTo>
                  <a:cubicBezTo>
                    <a:pt x="2662" y="21461"/>
                    <a:pt x="2722" y="21478"/>
                    <a:pt x="2779" y="21478"/>
                  </a:cubicBezTo>
                  <a:cubicBezTo>
                    <a:pt x="2849" y="21478"/>
                    <a:pt x="2914" y="21453"/>
                    <a:pt x="2969" y="21398"/>
                  </a:cubicBezTo>
                  <a:lnTo>
                    <a:pt x="3737" y="20897"/>
                  </a:lnTo>
                  <a:lnTo>
                    <a:pt x="3003" y="22865"/>
                  </a:lnTo>
                  <a:cubicBezTo>
                    <a:pt x="2936" y="23066"/>
                    <a:pt x="3003" y="23299"/>
                    <a:pt x="3169" y="23432"/>
                  </a:cubicBezTo>
                  <a:lnTo>
                    <a:pt x="5271" y="24633"/>
                  </a:lnTo>
                  <a:cubicBezTo>
                    <a:pt x="5304" y="24667"/>
                    <a:pt x="5371" y="24700"/>
                    <a:pt x="5404" y="24700"/>
                  </a:cubicBezTo>
                  <a:lnTo>
                    <a:pt x="6739" y="25000"/>
                  </a:lnTo>
                  <a:cubicBezTo>
                    <a:pt x="6783" y="25010"/>
                    <a:pt x="6828" y="25015"/>
                    <a:pt x="6873" y="25015"/>
                  </a:cubicBezTo>
                  <a:cubicBezTo>
                    <a:pt x="7125" y="25015"/>
                    <a:pt x="7359" y="24860"/>
                    <a:pt x="7473" y="24633"/>
                  </a:cubicBezTo>
                  <a:lnTo>
                    <a:pt x="8740" y="22265"/>
                  </a:lnTo>
                  <a:cubicBezTo>
                    <a:pt x="8874" y="22065"/>
                    <a:pt x="9040" y="21898"/>
                    <a:pt x="9240" y="21798"/>
                  </a:cubicBezTo>
                  <a:lnTo>
                    <a:pt x="9307" y="21998"/>
                  </a:lnTo>
                  <a:cubicBezTo>
                    <a:pt x="9307" y="22098"/>
                    <a:pt x="9374" y="22198"/>
                    <a:pt x="9474" y="22232"/>
                  </a:cubicBezTo>
                  <a:lnTo>
                    <a:pt x="11542" y="23432"/>
                  </a:lnTo>
                  <a:lnTo>
                    <a:pt x="11575" y="23432"/>
                  </a:lnTo>
                  <a:cubicBezTo>
                    <a:pt x="11623" y="23456"/>
                    <a:pt x="11670" y="23467"/>
                    <a:pt x="11716" y="23467"/>
                  </a:cubicBezTo>
                  <a:cubicBezTo>
                    <a:pt x="11799" y="23467"/>
                    <a:pt x="11878" y="23430"/>
                    <a:pt x="11942" y="23366"/>
                  </a:cubicBezTo>
                  <a:lnTo>
                    <a:pt x="13944" y="21798"/>
                  </a:lnTo>
                  <a:cubicBezTo>
                    <a:pt x="14177" y="21598"/>
                    <a:pt x="14311" y="21298"/>
                    <a:pt x="14311" y="20964"/>
                  </a:cubicBezTo>
                  <a:lnTo>
                    <a:pt x="14211" y="19096"/>
                  </a:lnTo>
                  <a:cubicBezTo>
                    <a:pt x="14211" y="18762"/>
                    <a:pt x="14311" y="18429"/>
                    <a:pt x="14511" y="18162"/>
                  </a:cubicBezTo>
                  <a:cubicBezTo>
                    <a:pt x="14844" y="17762"/>
                    <a:pt x="15145" y="17361"/>
                    <a:pt x="15445" y="16928"/>
                  </a:cubicBezTo>
                  <a:cubicBezTo>
                    <a:pt x="15612" y="16694"/>
                    <a:pt x="15912" y="16528"/>
                    <a:pt x="16245" y="16528"/>
                  </a:cubicBezTo>
                  <a:lnTo>
                    <a:pt x="17513" y="16594"/>
                  </a:lnTo>
                  <a:cubicBezTo>
                    <a:pt x="17847" y="16594"/>
                    <a:pt x="18113" y="16427"/>
                    <a:pt x="18247" y="16127"/>
                  </a:cubicBezTo>
                  <a:lnTo>
                    <a:pt x="19448" y="13459"/>
                  </a:lnTo>
                  <a:cubicBezTo>
                    <a:pt x="19581" y="13192"/>
                    <a:pt x="19448" y="12892"/>
                    <a:pt x="19181" y="12758"/>
                  </a:cubicBezTo>
                  <a:lnTo>
                    <a:pt x="18147" y="12358"/>
                  </a:lnTo>
                  <a:cubicBezTo>
                    <a:pt x="17880" y="12224"/>
                    <a:pt x="17747" y="11924"/>
                    <a:pt x="17813" y="11624"/>
                  </a:cubicBezTo>
                  <a:cubicBezTo>
                    <a:pt x="17880" y="11157"/>
                    <a:pt x="17947" y="10723"/>
                    <a:pt x="18013" y="10323"/>
                  </a:cubicBezTo>
                  <a:cubicBezTo>
                    <a:pt x="18047" y="9989"/>
                    <a:pt x="18180" y="9689"/>
                    <a:pt x="18414" y="9456"/>
                  </a:cubicBezTo>
                  <a:lnTo>
                    <a:pt x="20182" y="7821"/>
                  </a:lnTo>
                  <a:cubicBezTo>
                    <a:pt x="20415" y="7588"/>
                    <a:pt x="20515" y="7288"/>
                    <a:pt x="20482" y="6954"/>
                  </a:cubicBezTo>
                  <a:lnTo>
                    <a:pt x="20148" y="5019"/>
                  </a:lnTo>
                  <a:cubicBezTo>
                    <a:pt x="20148" y="4919"/>
                    <a:pt x="20082" y="4819"/>
                    <a:pt x="19981" y="4752"/>
                  </a:cubicBezTo>
                  <a:lnTo>
                    <a:pt x="17880" y="3552"/>
                  </a:lnTo>
                  <a:cubicBezTo>
                    <a:pt x="17839" y="3538"/>
                    <a:pt x="17791" y="3530"/>
                    <a:pt x="17741" y="3530"/>
                  </a:cubicBezTo>
                  <a:cubicBezTo>
                    <a:pt x="17669" y="3530"/>
                    <a:pt x="17591" y="3546"/>
                    <a:pt x="17513" y="3585"/>
                  </a:cubicBezTo>
                  <a:lnTo>
                    <a:pt x="16779" y="4085"/>
                  </a:lnTo>
                  <a:lnTo>
                    <a:pt x="17513" y="2117"/>
                  </a:lnTo>
                  <a:cubicBezTo>
                    <a:pt x="17613" y="1917"/>
                    <a:pt x="17513" y="1684"/>
                    <a:pt x="17313" y="1583"/>
                  </a:cubicBezTo>
                  <a:lnTo>
                    <a:pt x="15245" y="383"/>
                  </a:lnTo>
                  <a:cubicBezTo>
                    <a:pt x="15178" y="349"/>
                    <a:pt x="15145" y="316"/>
                    <a:pt x="15078" y="316"/>
                  </a:cubicBezTo>
                  <a:lnTo>
                    <a:pt x="13777" y="16"/>
                  </a:lnTo>
                  <a:cubicBezTo>
                    <a:pt x="13732" y="6"/>
                    <a:pt x="13686" y="1"/>
                    <a:pt x="13641" y="1"/>
                  </a:cubicBezTo>
                  <a:close/>
                </a:path>
              </a:pathLst>
            </a:custGeom>
            <a:solidFill>
              <a:srgbClr val="FF8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9"/>
            <p:cNvSpPr/>
            <p:nvPr/>
          </p:nvSpPr>
          <p:spPr>
            <a:xfrm flipH="1">
              <a:off x="7638143" y="536236"/>
              <a:ext cx="382726" cy="466655"/>
            </a:xfrm>
            <a:custGeom>
              <a:avLst/>
              <a:gdLst/>
              <a:ahLst/>
              <a:cxnLst/>
              <a:rect l="l" t="t" r="r" b="b"/>
              <a:pathLst>
                <a:path w="20516" h="25015" extrusionOk="0">
                  <a:moveTo>
                    <a:pt x="12843" y="7988"/>
                  </a:moveTo>
                  <a:cubicBezTo>
                    <a:pt x="12976" y="8255"/>
                    <a:pt x="13043" y="8522"/>
                    <a:pt x="13077" y="8822"/>
                  </a:cubicBezTo>
                  <a:cubicBezTo>
                    <a:pt x="13477" y="11090"/>
                    <a:pt x="12042" y="14293"/>
                    <a:pt x="9908" y="15994"/>
                  </a:cubicBezTo>
                  <a:cubicBezTo>
                    <a:pt x="9240" y="16528"/>
                    <a:pt x="8473" y="16894"/>
                    <a:pt x="7639" y="16995"/>
                  </a:cubicBezTo>
                  <a:cubicBezTo>
                    <a:pt x="7506" y="16728"/>
                    <a:pt x="7439" y="16461"/>
                    <a:pt x="7406" y="16161"/>
                  </a:cubicBezTo>
                  <a:cubicBezTo>
                    <a:pt x="7006" y="13892"/>
                    <a:pt x="8440" y="10690"/>
                    <a:pt x="10575" y="8989"/>
                  </a:cubicBezTo>
                  <a:cubicBezTo>
                    <a:pt x="11242" y="8455"/>
                    <a:pt x="12009" y="8088"/>
                    <a:pt x="12843" y="7988"/>
                  </a:cubicBezTo>
                  <a:close/>
                  <a:moveTo>
                    <a:pt x="13641" y="1"/>
                  </a:moveTo>
                  <a:cubicBezTo>
                    <a:pt x="13389" y="1"/>
                    <a:pt x="13151" y="151"/>
                    <a:pt x="13010" y="349"/>
                  </a:cubicBezTo>
                  <a:lnTo>
                    <a:pt x="11776" y="2751"/>
                  </a:lnTo>
                  <a:cubicBezTo>
                    <a:pt x="11642" y="2951"/>
                    <a:pt x="11475" y="3085"/>
                    <a:pt x="11275" y="3185"/>
                  </a:cubicBezTo>
                  <a:lnTo>
                    <a:pt x="11209" y="3018"/>
                  </a:lnTo>
                  <a:cubicBezTo>
                    <a:pt x="11175" y="2918"/>
                    <a:pt x="11108" y="2818"/>
                    <a:pt x="11042" y="2784"/>
                  </a:cubicBezTo>
                  <a:lnTo>
                    <a:pt x="8940" y="1583"/>
                  </a:lnTo>
                  <a:cubicBezTo>
                    <a:pt x="8895" y="1553"/>
                    <a:pt x="8837" y="1537"/>
                    <a:pt x="8777" y="1537"/>
                  </a:cubicBezTo>
                  <a:cubicBezTo>
                    <a:pt x="8704" y="1537"/>
                    <a:pt x="8628" y="1562"/>
                    <a:pt x="8573" y="1617"/>
                  </a:cubicBezTo>
                  <a:lnTo>
                    <a:pt x="6605" y="3185"/>
                  </a:lnTo>
                  <a:cubicBezTo>
                    <a:pt x="6338" y="3385"/>
                    <a:pt x="6205" y="3685"/>
                    <a:pt x="6205" y="4019"/>
                  </a:cubicBezTo>
                  <a:lnTo>
                    <a:pt x="6338" y="5920"/>
                  </a:lnTo>
                  <a:cubicBezTo>
                    <a:pt x="6338" y="6253"/>
                    <a:pt x="6205" y="6554"/>
                    <a:pt x="6005" y="6821"/>
                  </a:cubicBezTo>
                  <a:cubicBezTo>
                    <a:pt x="5705" y="7221"/>
                    <a:pt x="5404" y="7621"/>
                    <a:pt x="5104" y="8055"/>
                  </a:cubicBezTo>
                  <a:cubicBezTo>
                    <a:pt x="4904" y="8288"/>
                    <a:pt x="4604" y="8455"/>
                    <a:pt x="4270" y="8455"/>
                  </a:cubicBezTo>
                  <a:lnTo>
                    <a:pt x="3003" y="8388"/>
                  </a:lnTo>
                  <a:cubicBezTo>
                    <a:pt x="2702" y="8388"/>
                    <a:pt x="2436" y="8588"/>
                    <a:pt x="2269" y="8855"/>
                  </a:cubicBezTo>
                  <a:lnTo>
                    <a:pt x="1068" y="11557"/>
                  </a:lnTo>
                  <a:cubicBezTo>
                    <a:pt x="968" y="11791"/>
                    <a:pt x="1068" y="12058"/>
                    <a:pt x="1268" y="12191"/>
                  </a:cubicBezTo>
                  <a:lnTo>
                    <a:pt x="2702" y="13025"/>
                  </a:lnTo>
                  <a:cubicBezTo>
                    <a:pt x="2736" y="13125"/>
                    <a:pt x="2769" y="13258"/>
                    <a:pt x="2736" y="13392"/>
                  </a:cubicBezTo>
                  <a:cubicBezTo>
                    <a:pt x="2636" y="13792"/>
                    <a:pt x="2569" y="14259"/>
                    <a:pt x="2502" y="14660"/>
                  </a:cubicBezTo>
                  <a:cubicBezTo>
                    <a:pt x="2469" y="14993"/>
                    <a:pt x="2336" y="15293"/>
                    <a:pt x="2102" y="15560"/>
                  </a:cubicBezTo>
                  <a:lnTo>
                    <a:pt x="334" y="17161"/>
                  </a:lnTo>
                  <a:cubicBezTo>
                    <a:pt x="101" y="17395"/>
                    <a:pt x="1" y="17728"/>
                    <a:pt x="34" y="18029"/>
                  </a:cubicBezTo>
                  <a:lnTo>
                    <a:pt x="367" y="19963"/>
                  </a:lnTo>
                  <a:cubicBezTo>
                    <a:pt x="367" y="20063"/>
                    <a:pt x="434" y="20163"/>
                    <a:pt x="534" y="20230"/>
                  </a:cubicBezTo>
                  <a:lnTo>
                    <a:pt x="2602" y="21431"/>
                  </a:lnTo>
                  <a:cubicBezTo>
                    <a:pt x="2662" y="21461"/>
                    <a:pt x="2722" y="21478"/>
                    <a:pt x="2779" y="21478"/>
                  </a:cubicBezTo>
                  <a:cubicBezTo>
                    <a:pt x="2849" y="21478"/>
                    <a:pt x="2914" y="21453"/>
                    <a:pt x="2969" y="21398"/>
                  </a:cubicBezTo>
                  <a:lnTo>
                    <a:pt x="3737" y="20897"/>
                  </a:lnTo>
                  <a:lnTo>
                    <a:pt x="3003" y="22865"/>
                  </a:lnTo>
                  <a:cubicBezTo>
                    <a:pt x="2936" y="23066"/>
                    <a:pt x="3003" y="23299"/>
                    <a:pt x="3169" y="23432"/>
                  </a:cubicBezTo>
                  <a:lnTo>
                    <a:pt x="5271" y="24633"/>
                  </a:lnTo>
                  <a:cubicBezTo>
                    <a:pt x="5304" y="24667"/>
                    <a:pt x="5371" y="24700"/>
                    <a:pt x="5404" y="24700"/>
                  </a:cubicBezTo>
                  <a:lnTo>
                    <a:pt x="6739" y="25000"/>
                  </a:lnTo>
                  <a:cubicBezTo>
                    <a:pt x="6783" y="25010"/>
                    <a:pt x="6828" y="25015"/>
                    <a:pt x="6873" y="25015"/>
                  </a:cubicBezTo>
                  <a:cubicBezTo>
                    <a:pt x="7125" y="25015"/>
                    <a:pt x="7359" y="24860"/>
                    <a:pt x="7473" y="24633"/>
                  </a:cubicBezTo>
                  <a:lnTo>
                    <a:pt x="8740" y="22265"/>
                  </a:lnTo>
                  <a:cubicBezTo>
                    <a:pt x="8874" y="22065"/>
                    <a:pt x="9040" y="21898"/>
                    <a:pt x="9240" y="21798"/>
                  </a:cubicBezTo>
                  <a:lnTo>
                    <a:pt x="9307" y="21998"/>
                  </a:lnTo>
                  <a:cubicBezTo>
                    <a:pt x="9307" y="22098"/>
                    <a:pt x="9374" y="22198"/>
                    <a:pt x="9474" y="22232"/>
                  </a:cubicBezTo>
                  <a:lnTo>
                    <a:pt x="11542" y="23432"/>
                  </a:lnTo>
                  <a:lnTo>
                    <a:pt x="11575" y="23432"/>
                  </a:lnTo>
                  <a:cubicBezTo>
                    <a:pt x="11623" y="23456"/>
                    <a:pt x="11670" y="23467"/>
                    <a:pt x="11716" y="23467"/>
                  </a:cubicBezTo>
                  <a:cubicBezTo>
                    <a:pt x="11799" y="23467"/>
                    <a:pt x="11878" y="23430"/>
                    <a:pt x="11942" y="23366"/>
                  </a:cubicBezTo>
                  <a:lnTo>
                    <a:pt x="13944" y="21798"/>
                  </a:lnTo>
                  <a:cubicBezTo>
                    <a:pt x="14177" y="21598"/>
                    <a:pt x="14311" y="21298"/>
                    <a:pt x="14311" y="20964"/>
                  </a:cubicBezTo>
                  <a:lnTo>
                    <a:pt x="14211" y="19096"/>
                  </a:lnTo>
                  <a:cubicBezTo>
                    <a:pt x="14211" y="18762"/>
                    <a:pt x="14311" y="18429"/>
                    <a:pt x="14511" y="18162"/>
                  </a:cubicBezTo>
                  <a:cubicBezTo>
                    <a:pt x="14844" y="17762"/>
                    <a:pt x="15145" y="17361"/>
                    <a:pt x="15445" y="16928"/>
                  </a:cubicBezTo>
                  <a:cubicBezTo>
                    <a:pt x="15612" y="16694"/>
                    <a:pt x="15912" y="16528"/>
                    <a:pt x="16245" y="16528"/>
                  </a:cubicBezTo>
                  <a:lnTo>
                    <a:pt x="17513" y="16594"/>
                  </a:lnTo>
                  <a:cubicBezTo>
                    <a:pt x="17847" y="16594"/>
                    <a:pt x="18113" y="16427"/>
                    <a:pt x="18247" y="16127"/>
                  </a:cubicBezTo>
                  <a:lnTo>
                    <a:pt x="19448" y="13459"/>
                  </a:lnTo>
                  <a:cubicBezTo>
                    <a:pt x="19581" y="13192"/>
                    <a:pt x="19448" y="12892"/>
                    <a:pt x="19181" y="12758"/>
                  </a:cubicBezTo>
                  <a:lnTo>
                    <a:pt x="18147" y="12358"/>
                  </a:lnTo>
                  <a:cubicBezTo>
                    <a:pt x="17880" y="12224"/>
                    <a:pt x="17747" y="11924"/>
                    <a:pt x="17813" y="11624"/>
                  </a:cubicBezTo>
                  <a:cubicBezTo>
                    <a:pt x="17880" y="11157"/>
                    <a:pt x="17947" y="10723"/>
                    <a:pt x="18013" y="10323"/>
                  </a:cubicBezTo>
                  <a:cubicBezTo>
                    <a:pt x="18047" y="9989"/>
                    <a:pt x="18180" y="9689"/>
                    <a:pt x="18414" y="9456"/>
                  </a:cubicBezTo>
                  <a:lnTo>
                    <a:pt x="20182" y="7821"/>
                  </a:lnTo>
                  <a:cubicBezTo>
                    <a:pt x="20415" y="7588"/>
                    <a:pt x="20515" y="7288"/>
                    <a:pt x="20482" y="6954"/>
                  </a:cubicBezTo>
                  <a:lnTo>
                    <a:pt x="20148" y="5019"/>
                  </a:lnTo>
                  <a:cubicBezTo>
                    <a:pt x="20148" y="4919"/>
                    <a:pt x="20082" y="4819"/>
                    <a:pt x="19981" y="4752"/>
                  </a:cubicBezTo>
                  <a:lnTo>
                    <a:pt x="17880" y="3552"/>
                  </a:lnTo>
                  <a:cubicBezTo>
                    <a:pt x="17839" y="3538"/>
                    <a:pt x="17791" y="3530"/>
                    <a:pt x="17741" y="3530"/>
                  </a:cubicBezTo>
                  <a:cubicBezTo>
                    <a:pt x="17669" y="3530"/>
                    <a:pt x="17591" y="3546"/>
                    <a:pt x="17513" y="3585"/>
                  </a:cubicBezTo>
                  <a:lnTo>
                    <a:pt x="16779" y="4085"/>
                  </a:lnTo>
                  <a:lnTo>
                    <a:pt x="17513" y="2117"/>
                  </a:lnTo>
                  <a:cubicBezTo>
                    <a:pt x="17613" y="1917"/>
                    <a:pt x="17513" y="1684"/>
                    <a:pt x="17313" y="1583"/>
                  </a:cubicBezTo>
                  <a:lnTo>
                    <a:pt x="15245" y="383"/>
                  </a:lnTo>
                  <a:cubicBezTo>
                    <a:pt x="15178" y="349"/>
                    <a:pt x="15145" y="316"/>
                    <a:pt x="15078" y="316"/>
                  </a:cubicBezTo>
                  <a:lnTo>
                    <a:pt x="13777" y="16"/>
                  </a:lnTo>
                  <a:cubicBezTo>
                    <a:pt x="13732" y="6"/>
                    <a:pt x="13686" y="1"/>
                    <a:pt x="13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9"/>
            <p:cNvSpPr/>
            <p:nvPr/>
          </p:nvSpPr>
          <p:spPr>
            <a:xfrm flipH="1">
              <a:off x="7805535" y="911929"/>
              <a:ext cx="161198" cy="83220"/>
            </a:xfrm>
            <a:custGeom>
              <a:avLst/>
              <a:gdLst/>
              <a:ahLst/>
              <a:cxnLst/>
              <a:rect l="l" t="t" r="r" b="b"/>
              <a:pathLst>
                <a:path w="8641" h="4461" extrusionOk="0">
                  <a:moveTo>
                    <a:pt x="7599" y="1240"/>
                  </a:moveTo>
                  <a:cubicBezTo>
                    <a:pt x="7533" y="1240"/>
                    <a:pt x="7467" y="1257"/>
                    <a:pt x="7406" y="1292"/>
                  </a:cubicBezTo>
                  <a:cubicBezTo>
                    <a:pt x="7139" y="1392"/>
                    <a:pt x="6839" y="1492"/>
                    <a:pt x="6572" y="1559"/>
                  </a:cubicBezTo>
                  <a:cubicBezTo>
                    <a:pt x="6472" y="1592"/>
                    <a:pt x="6372" y="1626"/>
                    <a:pt x="6305" y="1659"/>
                  </a:cubicBezTo>
                  <a:lnTo>
                    <a:pt x="6372" y="1859"/>
                  </a:lnTo>
                  <a:cubicBezTo>
                    <a:pt x="6372" y="1959"/>
                    <a:pt x="6439" y="2026"/>
                    <a:pt x="6539" y="2093"/>
                  </a:cubicBezTo>
                  <a:lnTo>
                    <a:pt x="8640" y="3293"/>
                  </a:lnTo>
                  <a:cubicBezTo>
                    <a:pt x="8540" y="3227"/>
                    <a:pt x="8507" y="3127"/>
                    <a:pt x="8473" y="3060"/>
                  </a:cubicBezTo>
                  <a:lnTo>
                    <a:pt x="8040" y="1592"/>
                  </a:lnTo>
                  <a:cubicBezTo>
                    <a:pt x="7966" y="1371"/>
                    <a:pt x="7783" y="1240"/>
                    <a:pt x="7599" y="1240"/>
                  </a:cubicBezTo>
                  <a:close/>
                  <a:moveTo>
                    <a:pt x="2084" y="0"/>
                  </a:moveTo>
                  <a:cubicBezTo>
                    <a:pt x="1987" y="0"/>
                    <a:pt x="1888" y="30"/>
                    <a:pt x="1802" y="91"/>
                  </a:cubicBezTo>
                  <a:lnTo>
                    <a:pt x="801" y="758"/>
                  </a:lnTo>
                  <a:lnTo>
                    <a:pt x="67" y="2726"/>
                  </a:lnTo>
                  <a:cubicBezTo>
                    <a:pt x="1" y="2927"/>
                    <a:pt x="67" y="3160"/>
                    <a:pt x="267" y="3260"/>
                  </a:cubicBezTo>
                  <a:lnTo>
                    <a:pt x="2336" y="4461"/>
                  </a:lnTo>
                  <a:cubicBezTo>
                    <a:pt x="2169" y="4328"/>
                    <a:pt x="2102" y="4127"/>
                    <a:pt x="2169" y="3927"/>
                  </a:cubicBezTo>
                  <a:lnTo>
                    <a:pt x="3069" y="1492"/>
                  </a:lnTo>
                  <a:cubicBezTo>
                    <a:pt x="3170" y="1192"/>
                    <a:pt x="3069" y="892"/>
                    <a:pt x="2869" y="658"/>
                  </a:cubicBezTo>
                  <a:cubicBezTo>
                    <a:pt x="2736" y="525"/>
                    <a:pt x="2636" y="391"/>
                    <a:pt x="2502" y="258"/>
                  </a:cubicBezTo>
                  <a:cubicBezTo>
                    <a:pt x="2418" y="89"/>
                    <a:pt x="2253" y="0"/>
                    <a:pt x="2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9"/>
            <p:cNvSpPr/>
            <p:nvPr/>
          </p:nvSpPr>
          <p:spPr>
            <a:xfrm flipH="1">
              <a:off x="7730243" y="685066"/>
              <a:ext cx="147505" cy="191139"/>
            </a:xfrm>
            <a:custGeom>
              <a:avLst/>
              <a:gdLst/>
              <a:ahLst/>
              <a:cxnLst/>
              <a:rect l="l" t="t" r="r" b="b"/>
              <a:pathLst>
                <a:path w="7907" h="10246" extrusionOk="0">
                  <a:moveTo>
                    <a:pt x="5421" y="1"/>
                  </a:moveTo>
                  <a:cubicBezTo>
                    <a:pt x="5350" y="1"/>
                    <a:pt x="5278" y="4"/>
                    <a:pt x="5204" y="10"/>
                  </a:cubicBezTo>
                  <a:cubicBezTo>
                    <a:pt x="5304" y="277"/>
                    <a:pt x="5405" y="544"/>
                    <a:pt x="5438" y="844"/>
                  </a:cubicBezTo>
                  <a:cubicBezTo>
                    <a:pt x="5838" y="3112"/>
                    <a:pt x="4404" y="6315"/>
                    <a:pt x="2269" y="8016"/>
                  </a:cubicBezTo>
                  <a:cubicBezTo>
                    <a:pt x="1602" y="8550"/>
                    <a:pt x="835" y="8916"/>
                    <a:pt x="1" y="9017"/>
                  </a:cubicBezTo>
                  <a:cubicBezTo>
                    <a:pt x="370" y="9826"/>
                    <a:pt x="1037" y="10246"/>
                    <a:pt x="1859" y="10246"/>
                  </a:cubicBezTo>
                  <a:cubicBezTo>
                    <a:pt x="2595" y="10246"/>
                    <a:pt x="3455" y="9910"/>
                    <a:pt x="4337" y="9217"/>
                  </a:cubicBezTo>
                  <a:cubicBezTo>
                    <a:pt x="6472" y="7515"/>
                    <a:pt x="7906" y="4313"/>
                    <a:pt x="7539" y="2045"/>
                  </a:cubicBezTo>
                  <a:cubicBezTo>
                    <a:pt x="7289" y="700"/>
                    <a:pt x="6482" y="1"/>
                    <a:pt x="54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9"/>
            <p:cNvSpPr/>
            <p:nvPr/>
          </p:nvSpPr>
          <p:spPr>
            <a:xfrm flipH="1">
              <a:off x="7648105" y="536199"/>
              <a:ext cx="372149" cy="351927"/>
            </a:xfrm>
            <a:custGeom>
              <a:avLst/>
              <a:gdLst/>
              <a:ahLst/>
              <a:cxnLst/>
              <a:rect l="l" t="t" r="r" b="b"/>
              <a:pathLst>
                <a:path w="19949" h="18865" extrusionOk="0">
                  <a:moveTo>
                    <a:pt x="10920" y="2734"/>
                  </a:moveTo>
                  <a:lnTo>
                    <a:pt x="11009" y="2786"/>
                  </a:lnTo>
                  <a:cubicBezTo>
                    <a:pt x="10983" y="2761"/>
                    <a:pt x="10953" y="2744"/>
                    <a:pt x="10920" y="2734"/>
                  </a:cubicBezTo>
                  <a:close/>
                  <a:moveTo>
                    <a:pt x="13590" y="1"/>
                  </a:moveTo>
                  <a:cubicBezTo>
                    <a:pt x="13345" y="1"/>
                    <a:pt x="13115" y="130"/>
                    <a:pt x="12977" y="351"/>
                  </a:cubicBezTo>
                  <a:lnTo>
                    <a:pt x="11743" y="2720"/>
                  </a:lnTo>
                  <a:cubicBezTo>
                    <a:pt x="11676" y="2853"/>
                    <a:pt x="11576" y="2953"/>
                    <a:pt x="11442" y="3053"/>
                  </a:cubicBezTo>
                  <a:lnTo>
                    <a:pt x="13544" y="4254"/>
                  </a:lnTo>
                  <a:cubicBezTo>
                    <a:pt x="13644" y="4187"/>
                    <a:pt x="13744" y="4054"/>
                    <a:pt x="13811" y="3954"/>
                  </a:cubicBezTo>
                  <a:lnTo>
                    <a:pt x="15078" y="1552"/>
                  </a:lnTo>
                  <a:cubicBezTo>
                    <a:pt x="15189" y="1331"/>
                    <a:pt x="15414" y="1202"/>
                    <a:pt x="15658" y="1202"/>
                  </a:cubicBezTo>
                  <a:cubicBezTo>
                    <a:pt x="15709" y="1202"/>
                    <a:pt x="15761" y="1207"/>
                    <a:pt x="15812" y="1219"/>
                  </a:cubicBezTo>
                  <a:lnTo>
                    <a:pt x="17146" y="1519"/>
                  </a:lnTo>
                  <a:cubicBezTo>
                    <a:pt x="17180" y="1519"/>
                    <a:pt x="17247" y="1552"/>
                    <a:pt x="17280" y="1552"/>
                  </a:cubicBezTo>
                  <a:lnTo>
                    <a:pt x="15212" y="351"/>
                  </a:lnTo>
                  <a:cubicBezTo>
                    <a:pt x="15145" y="318"/>
                    <a:pt x="15112" y="318"/>
                    <a:pt x="15078" y="318"/>
                  </a:cubicBezTo>
                  <a:lnTo>
                    <a:pt x="13744" y="18"/>
                  </a:lnTo>
                  <a:cubicBezTo>
                    <a:pt x="13693" y="6"/>
                    <a:pt x="13641" y="1"/>
                    <a:pt x="13590" y="1"/>
                  </a:cubicBezTo>
                  <a:close/>
                  <a:moveTo>
                    <a:pt x="19893" y="4754"/>
                  </a:moveTo>
                  <a:lnTo>
                    <a:pt x="19948" y="4788"/>
                  </a:lnTo>
                  <a:cubicBezTo>
                    <a:pt x="19948" y="4758"/>
                    <a:pt x="19922" y="4755"/>
                    <a:pt x="19893" y="4754"/>
                  </a:cubicBezTo>
                  <a:close/>
                  <a:moveTo>
                    <a:pt x="8782" y="1517"/>
                  </a:moveTo>
                  <a:cubicBezTo>
                    <a:pt x="8697" y="1517"/>
                    <a:pt x="8605" y="1554"/>
                    <a:pt x="8540" y="1619"/>
                  </a:cubicBezTo>
                  <a:lnTo>
                    <a:pt x="6572" y="3187"/>
                  </a:lnTo>
                  <a:cubicBezTo>
                    <a:pt x="6405" y="3320"/>
                    <a:pt x="6272" y="3487"/>
                    <a:pt x="6239" y="3720"/>
                  </a:cubicBezTo>
                  <a:lnTo>
                    <a:pt x="8307" y="4921"/>
                  </a:lnTo>
                  <a:cubicBezTo>
                    <a:pt x="8374" y="4721"/>
                    <a:pt x="8474" y="4521"/>
                    <a:pt x="8640" y="4387"/>
                  </a:cubicBezTo>
                  <a:lnTo>
                    <a:pt x="10642" y="2820"/>
                  </a:lnTo>
                  <a:cubicBezTo>
                    <a:pt x="10700" y="2762"/>
                    <a:pt x="10781" y="2726"/>
                    <a:pt x="10858" y="2726"/>
                  </a:cubicBezTo>
                  <a:cubicBezTo>
                    <a:pt x="10879" y="2726"/>
                    <a:pt x="10900" y="2729"/>
                    <a:pt x="10920" y="2734"/>
                  </a:cubicBezTo>
                  <a:lnTo>
                    <a:pt x="10920" y="2734"/>
                  </a:lnTo>
                  <a:lnTo>
                    <a:pt x="8907" y="1552"/>
                  </a:lnTo>
                  <a:cubicBezTo>
                    <a:pt x="8872" y="1528"/>
                    <a:pt x="8828" y="1517"/>
                    <a:pt x="8782" y="1517"/>
                  </a:cubicBezTo>
                  <a:close/>
                  <a:moveTo>
                    <a:pt x="17729" y="3517"/>
                  </a:moveTo>
                  <a:cubicBezTo>
                    <a:pt x="17650" y="3517"/>
                    <a:pt x="17575" y="3546"/>
                    <a:pt x="17513" y="3587"/>
                  </a:cubicBezTo>
                  <a:lnTo>
                    <a:pt x="16746" y="4087"/>
                  </a:lnTo>
                  <a:lnTo>
                    <a:pt x="16579" y="4554"/>
                  </a:lnTo>
                  <a:cubicBezTo>
                    <a:pt x="16513" y="4821"/>
                    <a:pt x="16579" y="5155"/>
                    <a:pt x="16813" y="5388"/>
                  </a:cubicBezTo>
                  <a:cubicBezTo>
                    <a:pt x="16913" y="5522"/>
                    <a:pt x="17046" y="5655"/>
                    <a:pt x="17146" y="5788"/>
                  </a:cubicBezTo>
                  <a:cubicBezTo>
                    <a:pt x="17146" y="5822"/>
                    <a:pt x="17180" y="5855"/>
                    <a:pt x="17213" y="5889"/>
                  </a:cubicBezTo>
                  <a:lnTo>
                    <a:pt x="17313" y="5955"/>
                  </a:lnTo>
                  <a:cubicBezTo>
                    <a:pt x="17347" y="5989"/>
                    <a:pt x="17413" y="6022"/>
                    <a:pt x="17480" y="6022"/>
                  </a:cubicBezTo>
                  <a:cubicBezTo>
                    <a:pt x="17513" y="6039"/>
                    <a:pt x="17555" y="6047"/>
                    <a:pt x="17597" y="6047"/>
                  </a:cubicBezTo>
                  <a:cubicBezTo>
                    <a:pt x="17638" y="6047"/>
                    <a:pt x="17680" y="6039"/>
                    <a:pt x="17714" y="6022"/>
                  </a:cubicBezTo>
                  <a:cubicBezTo>
                    <a:pt x="17747" y="6022"/>
                    <a:pt x="17814" y="5989"/>
                    <a:pt x="17847" y="5955"/>
                  </a:cubicBezTo>
                  <a:lnTo>
                    <a:pt x="19615" y="4821"/>
                  </a:lnTo>
                  <a:cubicBezTo>
                    <a:pt x="19648" y="4788"/>
                    <a:pt x="19682" y="4754"/>
                    <a:pt x="19748" y="4754"/>
                  </a:cubicBezTo>
                  <a:cubicBezTo>
                    <a:pt x="19765" y="4738"/>
                    <a:pt x="19790" y="4729"/>
                    <a:pt x="19815" y="4729"/>
                  </a:cubicBezTo>
                  <a:cubicBezTo>
                    <a:pt x="19840" y="4729"/>
                    <a:pt x="19865" y="4738"/>
                    <a:pt x="19882" y="4754"/>
                  </a:cubicBezTo>
                  <a:cubicBezTo>
                    <a:pt x="19885" y="4754"/>
                    <a:pt x="19889" y="4754"/>
                    <a:pt x="19893" y="4754"/>
                  </a:cubicBezTo>
                  <a:lnTo>
                    <a:pt x="19893" y="4754"/>
                  </a:lnTo>
                  <a:lnTo>
                    <a:pt x="17880" y="3554"/>
                  </a:lnTo>
                  <a:cubicBezTo>
                    <a:pt x="17829" y="3528"/>
                    <a:pt x="17778" y="3517"/>
                    <a:pt x="17729" y="3517"/>
                  </a:cubicBezTo>
                  <a:close/>
                  <a:moveTo>
                    <a:pt x="2970" y="8390"/>
                  </a:moveTo>
                  <a:cubicBezTo>
                    <a:pt x="2770" y="8390"/>
                    <a:pt x="2569" y="8457"/>
                    <a:pt x="2436" y="8590"/>
                  </a:cubicBezTo>
                  <a:lnTo>
                    <a:pt x="4504" y="9791"/>
                  </a:lnTo>
                  <a:cubicBezTo>
                    <a:pt x="4671" y="9658"/>
                    <a:pt x="4871" y="9625"/>
                    <a:pt x="5071" y="9625"/>
                  </a:cubicBezTo>
                  <a:lnTo>
                    <a:pt x="6339" y="9691"/>
                  </a:lnTo>
                  <a:cubicBezTo>
                    <a:pt x="6472" y="9691"/>
                    <a:pt x="6572" y="9658"/>
                    <a:pt x="6706" y="9625"/>
                  </a:cubicBezTo>
                  <a:lnTo>
                    <a:pt x="4604" y="8390"/>
                  </a:lnTo>
                  <a:cubicBezTo>
                    <a:pt x="4504" y="8424"/>
                    <a:pt x="4371" y="8457"/>
                    <a:pt x="4237" y="8457"/>
                  </a:cubicBezTo>
                  <a:lnTo>
                    <a:pt x="2970" y="8390"/>
                  </a:lnTo>
                  <a:close/>
                  <a:moveTo>
                    <a:pt x="2002" y="15562"/>
                  </a:moveTo>
                  <a:lnTo>
                    <a:pt x="268" y="17163"/>
                  </a:lnTo>
                  <a:cubicBezTo>
                    <a:pt x="134" y="17297"/>
                    <a:pt x="34" y="17464"/>
                    <a:pt x="1" y="17664"/>
                  </a:cubicBezTo>
                  <a:lnTo>
                    <a:pt x="2069" y="18865"/>
                  </a:lnTo>
                  <a:cubicBezTo>
                    <a:pt x="2136" y="18664"/>
                    <a:pt x="2202" y="18498"/>
                    <a:pt x="2369" y="18364"/>
                  </a:cubicBezTo>
                  <a:lnTo>
                    <a:pt x="4104" y="16763"/>
                  </a:lnTo>
                  <a:lnTo>
                    <a:pt x="2002" y="15562"/>
                  </a:lnTo>
                  <a:close/>
                </a:path>
              </a:pathLst>
            </a:custGeom>
            <a:solidFill>
              <a:srgbClr val="FF8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9"/>
            <p:cNvSpPr/>
            <p:nvPr/>
          </p:nvSpPr>
          <p:spPr>
            <a:xfrm flipH="1">
              <a:off x="7648105" y="536199"/>
              <a:ext cx="372149" cy="351927"/>
            </a:xfrm>
            <a:custGeom>
              <a:avLst/>
              <a:gdLst/>
              <a:ahLst/>
              <a:cxnLst/>
              <a:rect l="l" t="t" r="r" b="b"/>
              <a:pathLst>
                <a:path w="19949" h="18865" extrusionOk="0">
                  <a:moveTo>
                    <a:pt x="10920" y="2734"/>
                  </a:moveTo>
                  <a:lnTo>
                    <a:pt x="11009" y="2786"/>
                  </a:lnTo>
                  <a:cubicBezTo>
                    <a:pt x="10983" y="2761"/>
                    <a:pt x="10953" y="2744"/>
                    <a:pt x="10920" y="2734"/>
                  </a:cubicBezTo>
                  <a:close/>
                  <a:moveTo>
                    <a:pt x="13590" y="1"/>
                  </a:moveTo>
                  <a:cubicBezTo>
                    <a:pt x="13345" y="1"/>
                    <a:pt x="13115" y="130"/>
                    <a:pt x="12977" y="351"/>
                  </a:cubicBezTo>
                  <a:lnTo>
                    <a:pt x="11743" y="2720"/>
                  </a:lnTo>
                  <a:cubicBezTo>
                    <a:pt x="11676" y="2853"/>
                    <a:pt x="11576" y="2953"/>
                    <a:pt x="11442" y="3053"/>
                  </a:cubicBezTo>
                  <a:lnTo>
                    <a:pt x="13544" y="4254"/>
                  </a:lnTo>
                  <a:cubicBezTo>
                    <a:pt x="13644" y="4187"/>
                    <a:pt x="13744" y="4054"/>
                    <a:pt x="13811" y="3954"/>
                  </a:cubicBezTo>
                  <a:lnTo>
                    <a:pt x="15078" y="1552"/>
                  </a:lnTo>
                  <a:cubicBezTo>
                    <a:pt x="15189" y="1331"/>
                    <a:pt x="15414" y="1202"/>
                    <a:pt x="15658" y="1202"/>
                  </a:cubicBezTo>
                  <a:cubicBezTo>
                    <a:pt x="15709" y="1202"/>
                    <a:pt x="15761" y="1207"/>
                    <a:pt x="15812" y="1219"/>
                  </a:cubicBezTo>
                  <a:lnTo>
                    <a:pt x="17146" y="1519"/>
                  </a:lnTo>
                  <a:cubicBezTo>
                    <a:pt x="17180" y="1519"/>
                    <a:pt x="17247" y="1552"/>
                    <a:pt x="17280" y="1552"/>
                  </a:cubicBezTo>
                  <a:lnTo>
                    <a:pt x="15212" y="351"/>
                  </a:lnTo>
                  <a:cubicBezTo>
                    <a:pt x="15145" y="318"/>
                    <a:pt x="15112" y="318"/>
                    <a:pt x="15078" y="318"/>
                  </a:cubicBezTo>
                  <a:lnTo>
                    <a:pt x="13744" y="18"/>
                  </a:lnTo>
                  <a:cubicBezTo>
                    <a:pt x="13693" y="6"/>
                    <a:pt x="13641" y="1"/>
                    <a:pt x="13590" y="1"/>
                  </a:cubicBezTo>
                  <a:close/>
                  <a:moveTo>
                    <a:pt x="19893" y="4754"/>
                  </a:moveTo>
                  <a:lnTo>
                    <a:pt x="19948" y="4788"/>
                  </a:lnTo>
                  <a:cubicBezTo>
                    <a:pt x="19948" y="4758"/>
                    <a:pt x="19922" y="4755"/>
                    <a:pt x="19893" y="4754"/>
                  </a:cubicBezTo>
                  <a:close/>
                  <a:moveTo>
                    <a:pt x="8782" y="1517"/>
                  </a:moveTo>
                  <a:cubicBezTo>
                    <a:pt x="8697" y="1517"/>
                    <a:pt x="8605" y="1554"/>
                    <a:pt x="8540" y="1619"/>
                  </a:cubicBezTo>
                  <a:lnTo>
                    <a:pt x="6572" y="3187"/>
                  </a:lnTo>
                  <a:cubicBezTo>
                    <a:pt x="6405" y="3320"/>
                    <a:pt x="6272" y="3487"/>
                    <a:pt x="6239" y="3720"/>
                  </a:cubicBezTo>
                  <a:lnTo>
                    <a:pt x="8307" y="4921"/>
                  </a:lnTo>
                  <a:cubicBezTo>
                    <a:pt x="8374" y="4721"/>
                    <a:pt x="8474" y="4521"/>
                    <a:pt x="8640" y="4387"/>
                  </a:cubicBezTo>
                  <a:lnTo>
                    <a:pt x="10642" y="2820"/>
                  </a:lnTo>
                  <a:cubicBezTo>
                    <a:pt x="10700" y="2762"/>
                    <a:pt x="10781" y="2726"/>
                    <a:pt x="10858" y="2726"/>
                  </a:cubicBezTo>
                  <a:cubicBezTo>
                    <a:pt x="10879" y="2726"/>
                    <a:pt x="10900" y="2729"/>
                    <a:pt x="10920" y="2734"/>
                  </a:cubicBezTo>
                  <a:lnTo>
                    <a:pt x="10920" y="2734"/>
                  </a:lnTo>
                  <a:lnTo>
                    <a:pt x="8907" y="1552"/>
                  </a:lnTo>
                  <a:cubicBezTo>
                    <a:pt x="8872" y="1528"/>
                    <a:pt x="8828" y="1517"/>
                    <a:pt x="8782" y="1517"/>
                  </a:cubicBezTo>
                  <a:close/>
                  <a:moveTo>
                    <a:pt x="17729" y="3517"/>
                  </a:moveTo>
                  <a:cubicBezTo>
                    <a:pt x="17650" y="3517"/>
                    <a:pt x="17575" y="3546"/>
                    <a:pt x="17513" y="3587"/>
                  </a:cubicBezTo>
                  <a:lnTo>
                    <a:pt x="16746" y="4087"/>
                  </a:lnTo>
                  <a:lnTo>
                    <a:pt x="16579" y="4554"/>
                  </a:lnTo>
                  <a:cubicBezTo>
                    <a:pt x="16513" y="4821"/>
                    <a:pt x="16579" y="5155"/>
                    <a:pt x="16813" y="5388"/>
                  </a:cubicBezTo>
                  <a:cubicBezTo>
                    <a:pt x="16913" y="5522"/>
                    <a:pt x="17046" y="5655"/>
                    <a:pt x="17146" y="5788"/>
                  </a:cubicBezTo>
                  <a:cubicBezTo>
                    <a:pt x="17146" y="5822"/>
                    <a:pt x="17180" y="5855"/>
                    <a:pt x="17213" y="5889"/>
                  </a:cubicBezTo>
                  <a:lnTo>
                    <a:pt x="17313" y="5955"/>
                  </a:lnTo>
                  <a:cubicBezTo>
                    <a:pt x="17347" y="5989"/>
                    <a:pt x="17413" y="6022"/>
                    <a:pt x="17480" y="6022"/>
                  </a:cubicBezTo>
                  <a:cubicBezTo>
                    <a:pt x="17513" y="6039"/>
                    <a:pt x="17555" y="6047"/>
                    <a:pt x="17597" y="6047"/>
                  </a:cubicBezTo>
                  <a:cubicBezTo>
                    <a:pt x="17638" y="6047"/>
                    <a:pt x="17680" y="6039"/>
                    <a:pt x="17714" y="6022"/>
                  </a:cubicBezTo>
                  <a:cubicBezTo>
                    <a:pt x="17747" y="6022"/>
                    <a:pt x="17814" y="5989"/>
                    <a:pt x="17847" y="5955"/>
                  </a:cubicBezTo>
                  <a:lnTo>
                    <a:pt x="19615" y="4821"/>
                  </a:lnTo>
                  <a:cubicBezTo>
                    <a:pt x="19648" y="4788"/>
                    <a:pt x="19682" y="4754"/>
                    <a:pt x="19748" y="4754"/>
                  </a:cubicBezTo>
                  <a:cubicBezTo>
                    <a:pt x="19765" y="4738"/>
                    <a:pt x="19790" y="4729"/>
                    <a:pt x="19815" y="4729"/>
                  </a:cubicBezTo>
                  <a:cubicBezTo>
                    <a:pt x="19840" y="4729"/>
                    <a:pt x="19865" y="4738"/>
                    <a:pt x="19882" y="4754"/>
                  </a:cubicBezTo>
                  <a:cubicBezTo>
                    <a:pt x="19885" y="4754"/>
                    <a:pt x="19889" y="4754"/>
                    <a:pt x="19893" y="4754"/>
                  </a:cubicBezTo>
                  <a:lnTo>
                    <a:pt x="19893" y="4754"/>
                  </a:lnTo>
                  <a:lnTo>
                    <a:pt x="17880" y="3554"/>
                  </a:lnTo>
                  <a:cubicBezTo>
                    <a:pt x="17829" y="3528"/>
                    <a:pt x="17778" y="3517"/>
                    <a:pt x="17729" y="3517"/>
                  </a:cubicBezTo>
                  <a:close/>
                  <a:moveTo>
                    <a:pt x="2970" y="8390"/>
                  </a:moveTo>
                  <a:cubicBezTo>
                    <a:pt x="2770" y="8390"/>
                    <a:pt x="2569" y="8457"/>
                    <a:pt x="2436" y="8590"/>
                  </a:cubicBezTo>
                  <a:lnTo>
                    <a:pt x="4504" y="9791"/>
                  </a:lnTo>
                  <a:cubicBezTo>
                    <a:pt x="4671" y="9658"/>
                    <a:pt x="4871" y="9625"/>
                    <a:pt x="5071" y="9625"/>
                  </a:cubicBezTo>
                  <a:lnTo>
                    <a:pt x="6339" y="9691"/>
                  </a:lnTo>
                  <a:cubicBezTo>
                    <a:pt x="6472" y="9691"/>
                    <a:pt x="6572" y="9658"/>
                    <a:pt x="6706" y="9625"/>
                  </a:cubicBezTo>
                  <a:lnTo>
                    <a:pt x="4604" y="8390"/>
                  </a:lnTo>
                  <a:cubicBezTo>
                    <a:pt x="4504" y="8424"/>
                    <a:pt x="4371" y="8457"/>
                    <a:pt x="4237" y="8457"/>
                  </a:cubicBezTo>
                  <a:lnTo>
                    <a:pt x="2970" y="8390"/>
                  </a:lnTo>
                  <a:close/>
                  <a:moveTo>
                    <a:pt x="2002" y="15562"/>
                  </a:moveTo>
                  <a:lnTo>
                    <a:pt x="268" y="17163"/>
                  </a:lnTo>
                  <a:cubicBezTo>
                    <a:pt x="134" y="17297"/>
                    <a:pt x="34" y="17464"/>
                    <a:pt x="1" y="17664"/>
                  </a:cubicBezTo>
                  <a:lnTo>
                    <a:pt x="2069" y="18865"/>
                  </a:lnTo>
                  <a:cubicBezTo>
                    <a:pt x="2136" y="18664"/>
                    <a:pt x="2202" y="18498"/>
                    <a:pt x="2369" y="18364"/>
                  </a:cubicBezTo>
                  <a:lnTo>
                    <a:pt x="4104" y="16763"/>
                  </a:lnTo>
                  <a:lnTo>
                    <a:pt x="2002" y="1556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9"/>
            <p:cNvSpPr/>
            <p:nvPr/>
          </p:nvSpPr>
          <p:spPr>
            <a:xfrm flipH="1">
              <a:off x="7637528" y="558641"/>
              <a:ext cx="344763" cy="443672"/>
            </a:xfrm>
            <a:custGeom>
              <a:avLst/>
              <a:gdLst/>
              <a:ahLst/>
              <a:cxnLst/>
              <a:rect l="l" t="t" r="r" b="b"/>
              <a:pathLst>
                <a:path w="18481" h="23783" extrusionOk="0">
                  <a:moveTo>
                    <a:pt x="11026" y="6763"/>
                  </a:moveTo>
                  <a:cubicBezTo>
                    <a:pt x="12108" y="6763"/>
                    <a:pt x="12926" y="7475"/>
                    <a:pt x="13143" y="8822"/>
                  </a:cubicBezTo>
                  <a:cubicBezTo>
                    <a:pt x="13510" y="11090"/>
                    <a:pt x="12076" y="14292"/>
                    <a:pt x="9941" y="15994"/>
                  </a:cubicBezTo>
                  <a:cubicBezTo>
                    <a:pt x="9060" y="16685"/>
                    <a:pt x="8201" y="17018"/>
                    <a:pt x="7467" y="17018"/>
                  </a:cubicBezTo>
                  <a:cubicBezTo>
                    <a:pt x="6395" y="17018"/>
                    <a:pt x="5589" y="16306"/>
                    <a:pt x="5371" y="14960"/>
                  </a:cubicBezTo>
                  <a:cubicBezTo>
                    <a:pt x="5004" y="12691"/>
                    <a:pt x="6405" y="9489"/>
                    <a:pt x="8540" y="7788"/>
                  </a:cubicBezTo>
                  <a:cubicBezTo>
                    <a:pt x="9421" y="7097"/>
                    <a:pt x="10285" y="6763"/>
                    <a:pt x="11026" y="6763"/>
                  </a:cubicBezTo>
                  <a:close/>
                  <a:moveTo>
                    <a:pt x="13677" y="1"/>
                  </a:moveTo>
                  <a:cubicBezTo>
                    <a:pt x="13424" y="1"/>
                    <a:pt x="13185" y="155"/>
                    <a:pt x="13043" y="382"/>
                  </a:cubicBezTo>
                  <a:lnTo>
                    <a:pt x="11809" y="2751"/>
                  </a:lnTo>
                  <a:cubicBezTo>
                    <a:pt x="11609" y="3018"/>
                    <a:pt x="11342" y="3218"/>
                    <a:pt x="11042" y="3318"/>
                  </a:cubicBezTo>
                  <a:cubicBezTo>
                    <a:pt x="10742" y="3385"/>
                    <a:pt x="10475" y="3485"/>
                    <a:pt x="10208" y="3585"/>
                  </a:cubicBezTo>
                  <a:cubicBezTo>
                    <a:pt x="10148" y="3607"/>
                    <a:pt x="10086" y="3618"/>
                    <a:pt x="10026" y="3618"/>
                  </a:cubicBezTo>
                  <a:cubicBezTo>
                    <a:pt x="9818" y="3618"/>
                    <a:pt x="9626" y="3491"/>
                    <a:pt x="9574" y="3285"/>
                  </a:cubicBezTo>
                  <a:lnTo>
                    <a:pt x="9141" y="1817"/>
                  </a:lnTo>
                  <a:cubicBezTo>
                    <a:pt x="9096" y="1639"/>
                    <a:pt x="8933" y="1535"/>
                    <a:pt x="8780" y="1535"/>
                  </a:cubicBezTo>
                  <a:cubicBezTo>
                    <a:pt x="8703" y="1535"/>
                    <a:pt x="8629" y="1561"/>
                    <a:pt x="8573" y="1617"/>
                  </a:cubicBezTo>
                  <a:lnTo>
                    <a:pt x="6605" y="3184"/>
                  </a:lnTo>
                  <a:cubicBezTo>
                    <a:pt x="6372" y="3385"/>
                    <a:pt x="6238" y="3685"/>
                    <a:pt x="6238" y="4018"/>
                  </a:cubicBezTo>
                  <a:lnTo>
                    <a:pt x="6339" y="5920"/>
                  </a:lnTo>
                  <a:cubicBezTo>
                    <a:pt x="6339" y="6253"/>
                    <a:pt x="6238" y="6554"/>
                    <a:pt x="6038" y="6820"/>
                  </a:cubicBezTo>
                  <a:cubicBezTo>
                    <a:pt x="5705" y="7221"/>
                    <a:pt x="5405" y="7621"/>
                    <a:pt x="5104" y="8055"/>
                  </a:cubicBezTo>
                  <a:cubicBezTo>
                    <a:pt x="4938" y="8288"/>
                    <a:pt x="4637" y="8455"/>
                    <a:pt x="4304" y="8455"/>
                  </a:cubicBezTo>
                  <a:lnTo>
                    <a:pt x="3036" y="8422"/>
                  </a:lnTo>
                  <a:cubicBezTo>
                    <a:pt x="2703" y="8422"/>
                    <a:pt x="2436" y="8588"/>
                    <a:pt x="2302" y="8889"/>
                  </a:cubicBezTo>
                  <a:lnTo>
                    <a:pt x="1068" y="11557"/>
                  </a:lnTo>
                  <a:cubicBezTo>
                    <a:pt x="968" y="11824"/>
                    <a:pt x="1101" y="12124"/>
                    <a:pt x="1368" y="12258"/>
                  </a:cubicBezTo>
                  <a:lnTo>
                    <a:pt x="2369" y="12691"/>
                  </a:lnTo>
                  <a:cubicBezTo>
                    <a:pt x="2669" y="12825"/>
                    <a:pt x="2803" y="13125"/>
                    <a:pt x="2736" y="13392"/>
                  </a:cubicBezTo>
                  <a:cubicBezTo>
                    <a:pt x="2636" y="13825"/>
                    <a:pt x="2569" y="14259"/>
                    <a:pt x="2502" y="14693"/>
                  </a:cubicBezTo>
                  <a:cubicBezTo>
                    <a:pt x="2469" y="15026"/>
                    <a:pt x="2336" y="15327"/>
                    <a:pt x="2102" y="15560"/>
                  </a:cubicBezTo>
                  <a:lnTo>
                    <a:pt x="334" y="17195"/>
                  </a:lnTo>
                  <a:cubicBezTo>
                    <a:pt x="101" y="17395"/>
                    <a:pt x="1" y="17728"/>
                    <a:pt x="34" y="18062"/>
                  </a:cubicBezTo>
                  <a:lnTo>
                    <a:pt x="368" y="19963"/>
                  </a:lnTo>
                  <a:cubicBezTo>
                    <a:pt x="368" y="20149"/>
                    <a:pt x="513" y="20270"/>
                    <a:pt x="681" y="20270"/>
                  </a:cubicBezTo>
                  <a:cubicBezTo>
                    <a:pt x="754" y="20270"/>
                    <a:pt x="830" y="20247"/>
                    <a:pt x="901" y="20197"/>
                  </a:cubicBezTo>
                  <a:lnTo>
                    <a:pt x="2636" y="19029"/>
                  </a:lnTo>
                  <a:cubicBezTo>
                    <a:pt x="2716" y="18983"/>
                    <a:pt x="2808" y="18961"/>
                    <a:pt x="2899" y="18961"/>
                  </a:cubicBezTo>
                  <a:cubicBezTo>
                    <a:pt x="3075" y="18961"/>
                    <a:pt x="3249" y="19043"/>
                    <a:pt x="3336" y="19196"/>
                  </a:cubicBezTo>
                  <a:cubicBezTo>
                    <a:pt x="3470" y="19329"/>
                    <a:pt x="3570" y="19496"/>
                    <a:pt x="3703" y="19596"/>
                  </a:cubicBezTo>
                  <a:cubicBezTo>
                    <a:pt x="3903" y="19830"/>
                    <a:pt x="3970" y="20163"/>
                    <a:pt x="3903" y="20430"/>
                  </a:cubicBezTo>
                  <a:lnTo>
                    <a:pt x="3003" y="22865"/>
                  </a:lnTo>
                  <a:cubicBezTo>
                    <a:pt x="2903" y="23132"/>
                    <a:pt x="3070" y="23432"/>
                    <a:pt x="3336" y="23466"/>
                  </a:cubicBezTo>
                  <a:lnTo>
                    <a:pt x="4671" y="23766"/>
                  </a:lnTo>
                  <a:cubicBezTo>
                    <a:pt x="4722" y="23777"/>
                    <a:pt x="4774" y="23783"/>
                    <a:pt x="4824" y="23783"/>
                  </a:cubicBezTo>
                  <a:cubicBezTo>
                    <a:pt x="5069" y="23783"/>
                    <a:pt x="5294" y="23653"/>
                    <a:pt x="5405" y="23432"/>
                  </a:cubicBezTo>
                  <a:lnTo>
                    <a:pt x="6672" y="21064"/>
                  </a:lnTo>
                  <a:cubicBezTo>
                    <a:pt x="6839" y="20764"/>
                    <a:pt x="7106" y="20564"/>
                    <a:pt x="7406" y="20497"/>
                  </a:cubicBezTo>
                  <a:cubicBezTo>
                    <a:pt x="7706" y="20397"/>
                    <a:pt x="7973" y="20330"/>
                    <a:pt x="8240" y="20230"/>
                  </a:cubicBezTo>
                  <a:cubicBezTo>
                    <a:pt x="8311" y="20194"/>
                    <a:pt x="8385" y="20178"/>
                    <a:pt x="8456" y="20178"/>
                  </a:cubicBezTo>
                  <a:cubicBezTo>
                    <a:pt x="8651" y="20178"/>
                    <a:pt x="8825" y="20302"/>
                    <a:pt x="8874" y="20497"/>
                  </a:cubicBezTo>
                  <a:lnTo>
                    <a:pt x="9341" y="21998"/>
                  </a:lnTo>
                  <a:cubicBezTo>
                    <a:pt x="9362" y="22168"/>
                    <a:pt x="9505" y="22270"/>
                    <a:pt x="9649" y="22270"/>
                  </a:cubicBezTo>
                  <a:cubicBezTo>
                    <a:pt x="9732" y="22270"/>
                    <a:pt x="9814" y="22237"/>
                    <a:pt x="9874" y="22165"/>
                  </a:cubicBezTo>
                  <a:lnTo>
                    <a:pt x="11876" y="20597"/>
                  </a:lnTo>
                  <a:cubicBezTo>
                    <a:pt x="12109" y="20397"/>
                    <a:pt x="12243" y="20097"/>
                    <a:pt x="12243" y="19763"/>
                  </a:cubicBezTo>
                  <a:lnTo>
                    <a:pt x="12143" y="17862"/>
                  </a:lnTo>
                  <a:cubicBezTo>
                    <a:pt x="12143" y="17528"/>
                    <a:pt x="12243" y="17228"/>
                    <a:pt x="12443" y="16961"/>
                  </a:cubicBezTo>
                  <a:cubicBezTo>
                    <a:pt x="12776" y="16561"/>
                    <a:pt x="13077" y="16160"/>
                    <a:pt x="13377" y="15727"/>
                  </a:cubicBezTo>
                  <a:cubicBezTo>
                    <a:pt x="13544" y="15493"/>
                    <a:pt x="13844" y="15327"/>
                    <a:pt x="14177" y="15327"/>
                  </a:cubicBezTo>
                  <a:lnTo>
                    <a:pt x="15445" y="15393"/>
                  </a:lnTo>
                  <a:cubicBezTo>
                    <a:pt x="15779" y="15393"/>
                    <a:pt x="16045" y="15193"/>
                    <a:pt x="16179" y="14926"/>
                  </a:cubicBezTo>
                  <a:lnTo>
                    <a:pt x="17380" y="12224"/>
                  </a:lnTo>
                  <a:cubicBezTo>
                    <a:pt x="17513" y="11957"/>
                    <a:pt x="17380" y="11657"/>
                    <a:pt x="17113" y="11557"/>
                  </a:cubicBezTo>
                  <a:lnTo>
                    <a:pt x="16079" y="11123"/>
                  </a:lnTo>
                  <a:cubicBezTo>
                    <a:pt x="15812" y="11023"/>
                    <a:pt x="15679" y="10723"/>
                    <a:pt x="15745" y="10423"/>
                  </a:cubicBezTo>
                  <a:cubicBezTo>
                    <a:pt x="15845" y="10023"/>
                    <a:pt x="15912" y="9556"/>
                    <a:pt x="15945" y="9155"/>
                  </a:cubicBezTo>
                  <a:cubicBezTo>
                    <a:pt x="16012" y="8822"/>
                    <a:pt x="16146" y="8522"/>
                    <a:pt x="16379" y="8255"/>
                  </a:cubicBezTo>
                  <a:lnTo>
                    <a:pt x="18147" y="6654"/>
                  </a:lnTo>
                  <a:cubicBezTo>
                    <a:pt x="18380" y="6420"/>
                    <a:pt x="18481" y="6087"/>
                    <a:pt x="18414" y="5753"/>
                  </a:cubicBezTo>
                  <a:lnTo>
                    <a:pt x="18080" y="3818"/>
                  </a:lnTo>
                  <a:cubicBezTo>
                    <a:pt x="18080" y="3640"/>
                    <a:pt x="17947" y="3522"/>
                    <a:pt x="17799" y="3522"/>
                  </a:cubicBezTo>
                  <a:cubicBezTo>
                    <a:pt x="17724" y="3522"/>
                    <a:pt x="17647" y="3551"/>
                    <a:pt x="17580" y="3618"/>
                  </a:cubicBezTo>
                  <a:lnTo>
                    <a:pt x="15812" y="4752"/>
                  </a:lnTo>
                  <a:cubicBezTo>
                    <a:pt x="15724" y="4815"/>
                    <a:pt x="15621" y="4845"/>
                    <a:pt x="15521" y="4845"/>
                  </a:cubicBezTo>
                  <a:cubicBezTo>
                    <a:pt x="15355" y="4845"/>
                    <a:pt x="15195" y="4764"/>
                    <a:pt x="15111" y="4619"/>
                  </a:cubicBezTo>
                  <a:cubicBezTo>
                    <a:pt x="15011" y="4452"/>
                    <a:pt x="14878" y="4319"/>
                    <a:pt x="14745" y="4185"/>
                  </a:cubicBezTo>
                  <a:cubicBezTo>
                    <a:pt x="14544" y="3952"/>
                    <a:pt x="14478" y="3651"/>
                    <a:pt x="14544" y="3351"/>
                  </a:cubicBezTo>
                  <a:lnTo>
                    <a:pt x="15445" y="916"/>
                  </a:lnTo>
                  <a:cubicBezTo>
                    <a:pt x="15545" y="649"/>
                    <a:pt x="15378" y="382"/>
                    <a:pt x="15111" y="316"/>
                  </a:cubicBezTo>
                  <a:lnTo>
                    <a:pt x="13811" y="16"/>
                  </a:lnTo>
                  <a:cubicBezTo>
                    <a:pt x="13766" y="6"/>
                    <a:pt x="13721" y="1"/>
                    <a:pt x="13677" y="1"/>
                  </a:cubicBezTo>
                  <a:close/>
                </a:path>
              </a:pathLst>
            </a:custGeom>
            <a:solidFill>
              <a:srgbClr val="FF8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9"/>
            <p:cNvSpPr/>
            <p:nvPr/>
          </p:nvSpPr>
          <p:spPr>
            <a:xfrm flipH="1">
              <a:off x="7637528" y="558641"/>
              <a:ext cx="344763" cy="443672"/>
            </a:xfrm>
            <a:custGeom>
              <a:avLst/>
              <a:gdLst/>
              <a:ahLst/>
              <a:cxnLst/>
              <a:rect l="l" t="t" r="r" b="b"/>
              <a:pathLst>
                <a:path w="18481" h="23783" extrusionOk="0">
                  <a:moveTo>
                    <a:pt x="11026" y="6763"/>
                  </a:moveTo>
                  <a:cubicBezTo>
                    <a:pt x="12108" y="6763"/>
                    <a:pt x="12926" y="7475"/>
                    <a:pt x="13143" y="8822"/>
                  </a:cubicBezTo>
                  <a:cubicBezTo>
                    <a:pt x="13510" y="11090"/>
                    <a:pt x="12076" y="14292"/>
                    <a:pt x="9941" y="15994"/>
                  </a:cubicBezTo>
                  <a:cubicBezTo>
                    <a:pt x="9060" y="16685"/>
                    <a:pt x="8201" y="17018"/>
                    <a:pt x="7467" y="17018"/>
                  </a:cubicBezTo>
                  <a:cubicBezTo>
                    <a:pt x="6395" y="17018"/>
                    <a:pt x="5589" y="16306"/>
                    <a:pt x="5371" y="14960"/>
                  </a:cubicBezTo>
                  <a:cubicBezTo>
                    <a:pt x="5004" y="12691"/>
                    <a:pt x="6405" y="9489"/>
                    <a:pt x="8540" y="7788"/>
                  </a:cubicBezTo>
                  <a:cubicBezTo>
                    <a:pt x="9421" y="7097"/>
                    <a:pt x="10285" y="6763"/>
                    <a:pt x="11026" y="6763"/>
                  </a:cubicBezTo>
                  <a:close/>
                  <a:moveTo>
                    <a:pt x="13677" y="1"/>
                  </a:moveTo>
                  <a:cubicBezTo>
                    <a:pt x="13424" y="1"/>
                    <a:pt x="13185" y="155"/>
                    <a:pt x="13043" y="382"/>
                  </a:cubicBezTo>
                  <a:lnTo>
                    <a:pt x="11809" y="2751"/>
                  </a:lnTo>
                  <a:cubicBezTo>
                    <a:pt x="11609" y="3018"/>
                    <a:pt x="11342" y="3218"/>
                    <a:pt x="11042" y="3318"/>
                  </a:cubicBezTo>
                  <a:cubicBezTo>
                    <a:pt x="10742" y="3385"/>
                    <a:pt x="10475" y="3485"/>
                    <a:pt x="10208" y="3585"/>
                  </a:cubicBezTo>
                  <a:cubicBezTo>
                    <a:pt x="10148" y="3607"/>
                    <a:pt x="10086" y="3618"/>
                    <a:pt x="10026" y="3618"/>
                  </a:cubicBezTo>
                  <a:cubicBezTo>
                    <a:pt x="9818" y="3618"/>
                    <a:pt x="9626" y="3491"/>
                    <a:pt x="9574" y="3285"/>
                  </a:cubicBezTo>
                  <a:lnTo>
                    <a:pt x="9141" y="1817"/>
                  </a:lnTo>
                  <a:cubicBezTo>
                    <a:pt x="9096" y="1639"/>
                    <a:pt x="8933" y="1535"/>
                    <a:pt x="8780" y="1535"/>
                  </a:cubicBezTo>
                  <a:cubicBezTo>
                    <a:pt x="8703" y="1535"/>
                    <a:pt x="8629" y="1561"/>
                    <a:pt x="8573" y="1617"/>
                  </a:cubicBezTo>
                  <a:lnTo>
                    <a:pt x="6605" y="3184"/>
                  </a:lnTo>
                  <a:cubicBezTo>
                    <a:pt x="6372" y="3385"/>
                    <a:pt x="6238" y="3685"/>
                    <a:pt x="6238" y="4018"/>
                  </a:cubicBezTo>
                  <a:lnTo>
                    <a:pt x="6339" y="5920"/>
                  </a:lnTo>
                  <a:cubicBezTo>
                    <a:pt x="6339" y="6253"/>
                    <a:pt x="6238" y="6554"/>
                    <a:pt x="6038" y="6820"/>
                  </a:cubicBezTo>
                  <a:cubicBezTo>
                    <a:pt x="5705" y="7221"/>
                    <a:pt x="5405" y="7621"/>
                    <a:pt x="5104" y="8055"/>
                  </a:cubicBezTo>
                  <a:cubicBezTo>
                    <a:pt x="4938" y="8288"/>
                    <a:pt x="4637" y="8455"/>
                    <a:pt x="4304" y="8455"/>
                  </a:cubicBezTo>
                  <a:lnTo>
                    <a:pt x="3036" y="8422"/>
                  </a:lnTo>
                  <a:cubicBezTo>
                    <a:pt x="2703" y="8422"/>
                    <a:pt x="2436" y="8588"/>
                    <a:pt x="2302" y="8889"/>
                  </a:cubicBezTo>
                  <a:lnTo>
                    <a:pt x="1068" y="11557"/>
                  </a:lnTo>
                  <a:cubicBezTo>
                    <a:pt x="968" y="11824"/>
                    <a:pt x="1101" y="12124"/>
                    <a:pt x="1368" y="12258"/>
                  </a:cubicBezTo>
                  <a:lnTo>
                    <a:pt x="2369" y="12691"/>
                  </a:lnTo>
                  <a:cubicBezTo>
                    <a:pt x="2669" y="12825"/>
                    <a:pt x="2803" y="13125"/>
                    <a:pt x="2736" y="13392"/>
                  </a:cubicBezTo>
                  <a:cubicBezTo>
                    <a:pt x="2636" y="13825"/>
                    <a:pt x="2569" y="14259"/>
                    <a:pt x="2502" y="14693"/>
                  </a:cubicBezTo>
                  <a:cubicBezTo>
                    <a:pt x="2469" y="15026"/>
                    <a:pt x="2336" y="15327"/>
                    <a:pt x="2102" y="15560"/>
                  </a:cubicBezTo>
                  <a:lnTo>
                    <a:pt x="334" y="17195"/>
                  </a:lnTo>
                  <a:cubicBezTo>
                    <a:pt x="101" y="17395"/>
                    <a:pt x="1" y="17728"/>
                    <a:pt x="34" y="18062"/>
                  </a:cubicBezTo>
                  <a:lnTo>
                    <a:pt x="368" y="19963"/>
                  </a:lnTo>
                  <a:cubicBezTo>
                    <a:pt x="368" y="20149"/>
                    <a:pt x="513" y="20270"/>
                    <a:pt x="681" y="20270"/>
                  </a:cubicBezTo>
                  <a:cubicBezTo>
                    <a:pt x="754" y="20270"/>
                    <a:pt x="830" y="20247"/>
                    <a:pt x="901" y="20197"/>
                  </a:cubicBezTo>
                  <a:lnTo>
                    <a:pt x="2636" y="19029"/>
                  </a:lnTo>
                  <a:cubicBezTo>
                    <a:pt x="2716" y="18983"/>
                    <a:pt x="2808" y="18961"/>
                    <a:pt x="2899" y="18961"/>
                  </a:cubicBezTo>
                  <a:cubicBezTo>
                    <a:pt x="3075" y="18961"/>
                    <a:pt x="3249" y="19043"/>
                    <a:pt x="3336" y="19196"/>
                  </a:cubicBezTo>
                  <a:cubicBezTo>
                    <a:pt x="3470" y="19329"/>
                    <a:pt x="3570" y="19496"/>
                    <a:pt x="3703" y="19596"/>
                  </a:cubicBezTo>
                  <a:cubicBezTo>
                    <a:pt x="3903" y="19830"/>
                    <a:pt x="3970" y="20163"/>
                    <a:pt x="3903" y="20430"/>
                  </a:cubicBezTo>
                  <a:lnTo>
                    <a:pt x="3003" y="22865"/>
                  </a:lnTo>
                  <a:cubicBezTo>
                    <a:pt x="2903" y="23132"/>
                    <a:pt x="3070" y="23432"/>
                    <a:pt x="3336" y="23466"/>
                  </a:cubicBezTo>
                  <a:lnTo>
                    <a:pt x="4671" y="23766"/>
                  </a:lnTo>
                  <a:cubicBezTo>
                    <a:pt x="4722" y="23777"/>
                    <a:pt x="4774" y="23783"/>
                    <a:pt x="4824" y="23783"/>
                  </a:cubicBezTo>
                  <a:cubicBezTo>
                    <a:pt x="5069" y="23783"/>
                    <a:pt x="5294" y="23653"/>
                    <a:pt x="5405" y="23432"/>
                  </a:cubicBezTo>
                  <a:lnTo>
                    <a:pt x="6672" y="21064"/>
                  </a:lnTo>
                  <a:cubicBezTo>
                    <a:pt x="6839" y="20764"/>
                    <a:pt x="7106" y="20564"/>
                    <a:pt x="7406" y="20497"/>
                  </a:cubicBezTo>
                  <a:cubicBezTo>
                    <a:pt x="7706" y="20397"/>
                    <a:pt x="7973" y="20330"/>
                    <a:pt x="8240" y="20230"/>
                  </a:cubicBezTo>
                  <a:cubicBezTo>
                    <a:pt x="8311" y="20194"/>
                    <a:pt x="8385" y="20178"/>
                    <a:pt x="8456" y="20178"/>
                  </a:cubicBezTo>
                  <a:cubicBezTo>
                    <a:pt x="8651" y="20178"/>
                    <a:pt x="8825" y="20302"/>
                    <a:pt x="8874" y="20497"/>
                  </a:cubicBezTo>
                  <a:lnTo>
                    <a:pt x="9341" y="21998"/>
                  </a:lnTo>
                  <a:cubicBezTo>
                    <a:pt x="9362" y="22168"/>
                    <a:pt x="9505" y="22270"/>
                    <a:pt x="9649" y="22270"/>
                  </a:cubicBezTo>
                  <a:cubicBezTo>
                    <a:pt x="9732" y="22270"/>
                    <a:pt x="9814" y="22237"/>
                    <a:pt x="9874" y="22165"/>
                  </a:cubicBezTo>
                  <a:lnTo>
                    <a:pt x="11876" y="20597"/>
                  </a:lnTo>
                  <a:cubicBezTo>
                    <a:pt x="12109" y="20397"/>
                    <a:pt x="12243" y="20097"/>
                    <a:pt x="12243" y="19763"/>
                  </a:cubicBezTo>
                  <a:lnTo>
                    <a:pt x="12143" y="17862"/>
                  </a:lnTo>
                  <a:cubicBezTo>
                    <a:pt x="12143" y="17528"/>
                    <a:pt x="12243" y="17228"/>
                    <a:pt x="12443" y="16961"/>
                  </a:cubicBezTo>
                  <a:cubicBezTo>
                    <a:pt x="12776" y="16561"/>
                    <a:pt x="13077" y="16160"/>
                    <a:pt x="13377" y="15727"/>
                  </a:cubicBezTo>
                  <a:cubicBezTo>
                    <a:pt x="13544" y="15493"/>
                    <a:pt x="13844" y="15327"/>
                    <a:pt x="14177" y="15327"/>
                  </a:cubicBezTo>
                  <a:lnTo>
                    <a:pt x="15445" y="15393"/>
                  </a:lnTo>
                  <a:cubicBezTo>
                    <a:pt x="15779" y="15393"/>
                    <a:pt x="16045" y="15193"/>
                    <a:pt x="16179" y="14926"/>
                  </a:cubicBezTo>
                  <a:lnTo>
                    <a:pt x="17380" y="12224"/>
                  </a:lnTo>
                  <a:cubicBezTo>
                    <a:pt x="17513" y="11957"/>
                    <a:pt x="17380" y="11657"/>
                    <a:pt x="17113" y="11557"/>
                  </a:cubicBezTo>
                  <a:lnTo>
                    <a:pt x="16079" y="11123"/>
                  </a:lnTo>
                  <a:cubicBezTo>
                    <a:pt x="15812" y="11023"/>
                    <a:pt x="15679" y="10723"/>
                    <a:pt x="15745" y="10423"/>
                  </a:cubicBezTo>
                  <a:cubicBezTo>
                    <a:pt x="15845" y="10023"/>
                    <a:pt x="15912" y="9556"/>
                    <a:pt x="15945" y="9155"/>
                  </a:cubicBezTo>
                  <a:cubicBezTo>
                    <a:pt x="16012" y="8822"/>
                    <a:pt x="16146" y="8522"/>
                    <a:pt x="16379" y="8255"/>
                  </a:cubicBezTo>
                  <a:lnTo>
                    <a:pt x="18147" y="6654"/>
                  </a:lnTo>
                  <a:cubicBezTo>
                    <a:pt x="18380" y="6420"/>
                    <a:pt x="18481" y="6087"/>
                    <a:pt x="18414" y="5753"/>
                  </a:cubicBezTo>
                  <a:lnTo>
                    <a:pt x="18080" y="3818"/>
                  </a:lnTo>
                  <a:cubicBezTo>
                    <a:pt x="18080" y="3640"/>
                    <a:pt x="17947" y="3522"/>
                    <a:pt x="17799" y="3522"/>
                  </a:cubicBezTo>
                  <a:cubicBezTo>
                    <a:pt x="17724" y="3522"/>
                    <a:pt x="17647" y="3551"/>
                    <a:pt x="17580" y="3618"/>
                  </a:cubicBezTo>
                  <a:lnTo>
                    <a:pt x="15812" y="4752"/>
                  </a:lnTo>
                  <a:cubicBezTo>
                    <a:pt x="15724" y="4815"/>
                    <a:pt x="15621" y="4845"/>
                    <a:pt x="15521" y="4845"/>
                  </a:cubicBezTo>
                  <a:cubicBezTo>
                    <a:pt x="15355" y="4845"/>
                    <a:pt x="15195" y="4764"/>
                    <a:pt x="15111" y="4619"/>
                  </a:cubicBezTo>
                  <a:cubicBezTo>
                    <a:pt x="15011" y="4452"/>
                    <a:pt x="14878" y="4319"/>
                    <a:pt x="14745" y="4185"/>
                  </a:cubicBezTo>
                  <a:cubicBezTo>
                    <a:pt x="14544" y="3952"/>
                    <a:pt x="14478" y="3651"/>
                    <a:pt x="14544" y="3351"/>
                  </a:cubicBezTo>
                  <a:lnTo>
                    <a:pt x="15445" y="916"/>
                  </a:lnTo>
                  <a:cubicBezTo>
                    <a:pt x="15545" y="649"/>
                    <a:pt x="15378" y="382"/>
                    <a:pt x="15111" y="316"/>
                  </a:cubicBezTo>
                  <a:lnTo>
                    <a:pt x="13811" y="16"/>
                  </a:lnTo>
                  <a:cubicBezTo>
                    <a:pt x="13766" y="6"/>
                    <a:pt x="13721" y="1"/>
                    <a:pt x="136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42"/>
          <p:cNvSpPr txBox="1">
            <a:spLocks noGrp="1"/>
          </p:cNvSpPr>
          <p:nvPr>
            <p:ph type="title"/>
          </p:nvPr>
        </p:nvSpPr>
        <p:spPr>
          <a:xfrm>
            <a:off x="3342611" y="536175"/>
            <a:ext cx="3232500" cy="6073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team</a:t>
            </a:r>
            <a:endParaRPr dirty="0"/>
          </a:p>
        </p:txBody>
      </p:sp>
      <p:sp>
        <p:nvSpPr>
          <p:cNvPr id="2072" name="Google Shape;2072;p42"/>
          <p:cNvSpPr/>
          <p:nvPr/>
        </p:nvSpPr>
        <p:spPr>
          <a:xfrm rot="2371902">
            <a:off x="5610378" y="722628"/>
            <a:ext cx="437536" cy="587257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3" name="Google Shape;2073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latin typeface="Open Sans"/>
                <a:ea typeface="Open Sans"/>
                <a:cs typeface="Open Sans"/>
                <a:sym typeface="Open Sans"/>
              </a:rPr>
              <a:t>3</a:t>
            </a:fld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Picture 3" descr="A picture containing person, wall, indoor, posing&#10;&#10;Description automatically generated">
            <a:extLst>
              <a:ext uri="{FF2B5EF4-FFF2-40B4-BE49-F238E27FC236}">
                <a16:creationId xmlns:a16="http://schemas.microsoft.com/office/drawing/2014/main" id="{167B0A76-553E-7A27-341F-29F9A08B0D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79" t="3848" r="15277" b="8047"/>
          <a:stretch/>
        </p:blipFill>
        <p:spPr>
          <a:xfrm>
            <a:off x="207236" y="1413722"/>
            <a:ext cx="1554117" cy="19660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10">
            <a:extLst>
              <a:ext uri="{FF2B5EF4-FFF2-40B4-BE49-F238E27FC236}">
                <a16:creationId xmlns:a16="http://schemas.microsoft.com/office/drawing/2014/main" id="{36CCBB39-2C3B-CC96-FD92-49AB44A054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6" t="7890"/>
          <a:stretch/>
        </p:blipFill>
        <p:spPr bwMode="auto">
          <a:xfrm>
            <a:off x="2252581" y="1406734"/>
            <a:ext cx="1919942" cy="18919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65223B0D-4E86-3EB4-D170-EF36D17A3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1452" y="1403398"/>
            <a:ext cx="1895274" cy="18952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3CE366-552B-0B55-B344-6D3D438F0B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9334" y="1407053"/>
            <a:ext cx="1895274" cy="18919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192198-20D6-554C-2DB3-0EE32C557336}"/>
              </a:ext>
            </a:extLst>
          </p:cNvPr>
          <p:cNvSpPr txBox="1"/>
          <p:nvPr/>
        </p:nvSpPr>
        <p:spPr>
          <a:xfrm>
            <a:off x="0" y="3427473"/>
            <a:ext cx="2139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zeret Mono" panose="020B0604020202020204" charset="0"/>
                <a:ea typeface="ADLaM Display" panose="020F0502020204030204" pitchFamily="2" charset="0"/>
                <a:cs typeface="Azeret Mono" panose="020B0604020202020204" charset="0"/>
              </a:rPr>
              <a:t>Nadezhda Ivanova</a:t>
            </a:r>
            <a:endParaRPr lang="bg-BG" dirty="0">
              <a:ea typeface="ADLaM Display" panose="020F0502020204030204" pitchFamily="2" charset="0"/>
              <a:cs typeface="Azeret Mono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661BEA-EE46-D236-C2E3-7D1EB99D07CC}"/>
              </a:ext>
            </a:extLst>
          </p:cNvPr>
          <p:cNvSpPr txBox="1"/>
          <p:nvPr/>
        </p:nvSpPr>
        <p:spPr>
          <a:xfrm>
            <a:off x="161449" y="3665082"/>
            <a:ext cx="174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zeret Mono" panose="020B0604020202020204" charset="0"/>
                <a:ea typeface="ADLaM Display" panose="020F0502020204030204" pitchFamily="2" charset="0"/>
                <a:cs typeface="Azeret Mono" panose="020B0604020202020204" charset="0"/>
              </a:rPr>
              <a:t>Scrum Trainer</a:t>
            </a:r>
            <a:endParaRPr lang="bg-BG" dirty="0">
              <a:ea typeface="ADLaM Display" panose="020F0502020204030204" pitchFamily="2" charset="0"/>
              <a:cs typeface="Azeret Mono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1ADBCD-57AC-31D3-640F-3A498210AF00}"/>
              </a:ext>
            </a:extLst>
          </p:cNvPr>
          <p:cNvSpPr txBox="1"/>
          <p:nvPr/>
        </p:nvSpPr>
        <p:spPr>
          <a:xfrm>
            <a:off x="2139078" y="3437154"/>
            <a:ext cx="2372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zeret Mono" panose="020B0604020202020204" charset="0"/>
                <a:ea typeface="ADLaM Display" panose="020F0502020204030204" pitchFamily="2" charset="0"/>
                <a:cs typeface="Azeret Mono" panose="020B0604020202020204" charset="0"/>
              </a:rPr>
              <a:t>Valeria Chavdarova</a:t>
            </a:r>
            <a:endParaRPr lang="bg-BG" dirty="0">
              <a:ea typeface="ADLaM Display" panose="020F0502020204030204" pitchFamily="2" charset="0"/>
              <a:cs typeface="Azeret Mono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8A0E34-BB1C-E2FE-2BB7-971A0FC813A4}"/>
              </a:ext>
            </a:extLst>
          </p:cNvPr>
          <p:cNvSpPr txBox="1"/>
          <p:nvPr/>
        </p:nvSpPr>
        <p:spPr>
          <a:xfrm>
            <a:off x="2156545" y="3665082"/>
            <a:ext cx="2372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zeret Mono" panose="020B0604020202020204" charset="0"/>
                <a:ea typeface="ADLaM Display" panose="020F0502020204030204" pitchFamily="2" charset="0"/>
                <a:cs typeface="Azeret Mono" panose="020B0604020202020204" charset="0"/>
              </a:rPr>
              <a:t>Back-End developer</a:t>
            </a:r>
            <a:endParaRPr lang="bg-BG" dirty="0">
              <a:ea typeface="ADLaM Display" panose="020F0502020204030204" pitchFamily="2" charset="0"/>
              <a:cs typeface="Azeret Mono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647F0D-0E90-37DE-3484-58632317385F}"/>
              </a:ext>
            </a:extLst>
          </p:cNvPr>
          <p:cNvSpPr txBox="1"/>
          <p:nvPr/>
        </p:nvSpPr>
        <p:spPr>
          <a:xfrm>
            <a:off x="4865803" y="3430051"/>
            <a:ext cx="19631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zeret Mono" panose="020B0604020202020204" charset="0"/>
                <a:ea typeface="ADLaM Display" panose="020F0502020204030204" pitchFamily="2" charset="0"/>
                <a:cs typeface="Azeret Mono" panose="020B0604020202020204" charset="0"/>
              </a:rPr>
              <a:t>Antonia Taneva</a:t>
            </a:r>
            <a:endParaRPr lang="bg-BG" dirty="0">
              <a:ea typeface="ADLaM Display" panose="020F0502020204030204" pitchFamily="2" charset="0"/>
              <a:cs typeface="Azeret Mono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CCC459-61AF-32E9-7B4F-A0D4DEDB1E52}"/>
              </a:ext>
            </a:extLst>
          </p:cNvPr>
          <p:cNvSpPr txBox="1"/>
          <p:nvPr/>
        </p:nvSpPr>
        <p:spPr>
          <a:xfrm>
            <a:off x="6950028" y="3424741"/>
            <a:ext cx="2293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zeret Mono" panose="020B0604020202020204" charset="0"/>
                <a:ea typeface="ADLaM Display" panose="020F0502020204030204" pitchFamily="2" charset="0"/>
                <a:cs typeface="Azeret Mono" panose="020B0604020202020204" charset="0"/>
              </a:rPr>
              <a:t>Viktoria Kupenova</a:t>
            </a:r>
            <a:endParaRPr lang="bg-BG" dirty="0">
              <a:ea typeface="ADLaM Display" panose="020F0502020204030204" pitchFamily="2" charset="0"/>
              <a:cs typeface="Azeret Mono" panose="020B060402020202020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56DD0A-5704-1FE0-9382-2A2EE0416F6E}"/>
              </a:ext>
            </a:extLst>
          </p:cNvPr>
          <p:cNvSpPr txBox="1"/>
          <p:nvPr/>
        </p:nvSpPr>
        <p:spPr>
          <a:xfrm>
            <a:off x="6910905" y="3659772"/>
            <a:ext cx="2372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zeret Mono" panose="020B0604020202020204" charset="0"/>
                <a:ea typeface="ADLaM Display" panose="020F0502020204030204" pitchFamily="2" charset="0"/>
                <a:cs typeface="Azeret Mono" panose="020B0604020202020204" charset="0"/>
              </a:rPr>
              <a:t>Back-End developer</a:t>
            </a:r>
            <a:endParaRPr lang="bg-BG" dirty="0">
              <a:ea typeface="ADLaM Display" panose="020F0502020204030204" pitchFamily="2" charset="0"/>
              <a:cs typeface="Azeret Mono" panose="020B060402020202020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E72B1F-88C5-CAD8-F460-A53E6376E604}"/>
              </a:ext>
            </a:extLst>
          </p:cNvPr>
          <p:cNvSpPr txBox="1"/>
          <p:nvPr/>
        </p:nvSpPr>
        <p:spPr>
          <a:xfrm>
            <a:off x="4681077" y="3665082"/>
            <a:ext cx="2372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zeret Mono" panose="020B0604020202020204" charset="0"/>
                <a:ea typeface="ADLaM Display" panose="020F0502020204030204" pitchFamily="2" charset="0"/>
                <a:cs typeface="Azeret Mono" panose="020B0604020202020204" charset="0"/>
              </a:rPr>
              <a:t>Back-End developer</a:t>
            </a:r>
            <a:endParaRPr lang="bg-BG" dirty="0">
              <a:ea typeface="ADLaM Display" panose="020F0502020204030204" pitchFamily="2" charset="0"/>
              <a:cs typeface="Azeret Mono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43"/>
          <p:cNvSpPr txBox="1">
            <a:spLocks noGrp="1"/>
          </p:cNvSpPr>
          <p:nvPr>
            <p:ph type="title"/>
          </p:nvPr>
        </p:nvSpPr>
        <p:spPr>
          <a:xfrm>
            <a:off x="3463200" y="432825"/>
            <a:ext cx="200821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/>
              <a:t>Our goal</a:t>
            </a:r>
          </a:p>
        </p:txBody>
      </p:sp>
      <p:sp>
        <p:nvSpPr>
          <p:cNvPr id="2087" name="Google Shape;2087;p43"/>
          <p:cNvSpPr/>
          <p:nvPr/>
        </p:nvSpPr>
        <p:spPr>
          <a:xfrm>
            <a:off x="8084150" y="4279425"/>
            <a:ext cx="267000" cy="14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0" name="Google Shape;2090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latin typeface="Open Sans"/>
                <a:ea typeface="Open Sans"/>
                <a:cs typeface="Open Sans"/>
                <a:sym typeface="Open Sans"/>
              </a:rPr>
              <a:t>4</a:t>
            </a:fld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Google Shape;1532;p34">
            <a:extLst>
              <a:ext uri="{FF2B5EF4-FFF2-40B4-BE49-F238E27FC236}">
                <a16:creationId xmlns:a16="http://schemas.microsoft.com/office/drawing/2014/main" id="{99B706A0-58B6-7112-28EA-F6C3AA29C258}"/>
              </a:ext>
            </a:extLst>
          </p:cNvPr>
          <p:cNvSpPr/>
          <p:nvPr/>
        </p:nvSpPr>
        <p:spPr>
          <a:xfrm>
            <a:off x="1709950" y="1146468"/>
            <a:ext cx="5724099" cy="3205407"/>
          </a:xfrm>
          <a:custGeom>
            <a:avLst/>
            <a:gdLst/>
            <a:ahLst/>
            <a:cxnLst/>
            <a:rect l="l" t="t" r="r" b="b"/>
            <a:pathLst>
              <a:path w="131982" h="102509" extrusionOk="0">
                <a:moveTo>
                  <a:pt x="59451" y="1"/>
                </a:moveTo>
                <a:cubicBezTo>
                  <a:pt x="52185" y="1"/>
                  <a:pt x="44931" y="1112"/>
                  <a:pt x="38101" y="3567"/>
                </a:cubicBezTo>
                <a:cubicBezTo>
                  <a:pt x="27742" y="7282"/>
                  <a:pt x="18396" y="14211"/>
                  <a:pt x="12550" y="23546"/>
                </a:cubicBezTo>
                <a:cubicBezTo>
                  <a:pt x="9085" y="29082"/>
                  <a:pt x="6894" y="35321"/>
                  <a:pt x="5323" y="41667"/>
                </a:cubicBezTo>
                <a:cubicBezTo>
                  <a:pt x="1" y="63277"/>
                  <a:pt x="10097" y="87851"/>
                  <a:pt x="32302" y="94781"/>
                </a:cubicBezTo>
                <a:cubicBezTo>
                  <a:pt x="35886" y="95900"/>
                  <a:pt x="39625" y="96257"/>
                  <a:pt x="43089" y="97757"/>
                </a:cubicBezTo>
                <a:cubicBezTo>
                  <a:pt x="47495" y="99674"/>
                  <a:pt x="51947" y="101698"/>
                  <a:pt x="58889" y="102115"/>
                </a:cubicBezTo>
                <a:cubicBezTo>
                  <a:pt x="59565" y="102156"/>
                  <a:pt x="60178" y="102174"/>
                  <a:pt x="60743" y="102174"/>
                </a:cubicBezTo>
                <a:cubicBezTo>
                  <a:pt x="64975" y="102174"/>
                  <a:pt x="66504" y="101125"/>
                  <a:pt x="71462" y="100400"/>
                </a:cubicBezTo>
                <a:cubicBezTo>
                  <a:pt x="72859" y="100199"/>
                  <a:pt x="74247" y="100112"/>
                  <a:pt x="75631" y="100112"/>
                </a:cubicBezTo>
                <a:cubicBezTo>
                  <a:pt x="80696" y="100112"/>
                  <a:pt x="85717" y="101266"/>
                  <a:pt x="91048" y="102127"/>
                </a:cubicBezTo>
                <a:cubicBezTo>
                  <a:pt x="92633" y="102383"/>
                  <a:pt x="94243" y="102509"/>
                  <a:pt x="95856" y="102509"/>
                </a:cubicBezTo>
                <a:cubicBezTo>
                  <a:pt x="104148" y="102509"/>
                  <a:pt x="112519" y="99182"/>
                  <a:pt x="118111" y="93102"/>
                </a:cubicBezTo>
                <a:cubicBezTo>
                  <a:pt x="120277" y="90744"/>
                  <a:pt x="121992" y="88006"/>
                  <a:pt x="123421" y="85137"/>
                </a:cubicBezTo>
                <a:cubicBezTo>
                  <a:pt x="131981" y="67849"/>
                  <a:pt x="129517" y="46096"/>
                  <a:pt x="118753" y="30082"/>
                </a:cubicBezTo>
                <a:cubicBezTo>
                  <a:pt x="108002" y="14056"/>
                  <a:pt x="89786" y="3758"/>
                  <a:pt x="70700" y="864"/>
                </a:cubicBezTo>
                <a:cubicBezTo>
                  <a:pt x="66985" y="299"/>
                  <a:pt x="63216" y="1"/>
                  <a:pt x="594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B80CC3-80B8-742B-1DD4-5878C80157AD}"/>
              </a:ext>
            </a:extLst>
          </p:cNvPr>
          <p:cNvSpPr txBox="1"/>
          <p:nvPr/>
        </p:nvSpPr>
        <p:spPr>
          <a:xfrm>
            <a:off x="2732847" y="2213428"/>
            <a:ext cx="39654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The main goal of a digital will is to ensure that your digital assets are properly handled and transferred according to your wishes.</a:t>
            </a:r>
          </a:p>
        </p:txBody>
      </p:sp>
      <p:sp>
        <p:nvSpPr>
          <p:cNvPr id="7" name="Google Shape;3860;p74">
            <a:extLst>
              <a:ext uri="{FF2B5EF4-FFF2-40B4-BE49-F238E27FC236}">
                <a16:creationId xmlns:a16="http://schemas.microsoft.com/office/drawing/2014/main" id="{33875B4B-F7A4-251C-2876-BEEA657B603D}"/>
              </a:ext>
            </a:extLst>
          </p:cNvPr>
          <p:cNvSpPr/>
          <p:nvPr/>
        </p:nvSpPr>
        <p:spPr>
          <a:xfrm rot="19883068">
            <a:off x="7004098" y="687528"/>
            <a:ext cx="478607" cy="532244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860;p74">
            <a:extLst>
              <a:ext uri="{FF2B5EF4-FFF2-40B4-BE49-F238E27FC236}">
                <a16:creationId xmlns:a16="http://schemas.microsoft.com/office/drawing/2014/main" id="{08655AFF-A1D3-8177-7946-BA10C72E624B}"/>
              </a:ext>
            </a:extLst>
          </p:cNvPr>
          <p:cNvSpPr/>
          <p:nvPr/>
        </p:nvSpPr>
        <p:spPr>
          <a:xfrm rot="2278047">
            <a:off x="1945869" y="609823"/>
            <a:ext cx="478607" cy="532244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860;p74">
            <a:extLst>
              <a:ext uri="{FF2B5EF4-FFF2-40B4-BE49-F238E27FC236}">
                <a16:creationId xmlns:a16="http://schemas.microsoft.com/office/drawing/2014/main" id="{84322EA7-C09E-8103-9AA0-FC2D76FFF3E4}"/>
              </a:ext>
            </a:extLst>
          </p:cNvPr>
          <p:cNvSpPr/>
          <p:nvPr/>
        </p:nvSpPr>
        <p:spPr>
          <a:xfrm rot="4333405">
            <a:off x="2493543" y="4337705"/>
            <a:ext cx="478607" cy="532244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44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Stages of </a:t>
            </a:r>
            <a:r>
              <a:rPr lang="en-US" dirty="0" err="1"/>
              <a:t>realisation</a:t>
            </a:r>
            <a:endParaRPr dirty="0"/>
          </a:p>
        </p:txBody>
      </p:sp>
      <p:sp>
        <p:nvSpPr>
          <p:cNvPr id="2104" name="Google Shape;210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120" name="Google Shape;2120;p44"/>
          <p:cNvSpPr/>
          <p:nvPr/>
        </p:nvSpPr>
        <p:spPr>
          <a:xfrm>
            <a:off x="7649721" y="1659423"/>
            <a:ext cx="605875" cy="813172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1" name="Google Shape;2121;p44"/>
          <p:cNvSpPr/>
          <p:nvPr/>
        </p:nvSpPr>
        <p:spPr>
          <a:xfrm rot="1163850">
            <a:off x="8043604" y="3743500"/>
            <a:ext cx="474631" cy="637007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25E52771-97E7-A84E-D283-6684ED3A6E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0363772"/>
              </p:ext>
            </p:extLst>
          </p:nvPr>
        </p:nvGraphicFramePr>
        <p:xfrm>
          <a:off x="664082" y="566118"/>
          <a:ext cx="7483205" cy="4490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" name="Google Shape;2072;p42">
            <a:extLst>
              <a:ext uri="{FF2B5EF4-FFF2-40B4-BE49-F238E27FC236}">
                <a16:creationId xmlns:a16="http://schemas.microsoft.com/office/drawing/2014/main" id="{EDC565A9-0587-20E3-84A4-CB74AB9B2F6C}"/>
              </a:ext>
            </a:extLst>
          </p:cNvPr>
          <p:cNvSpPr/>
          <p:nvPr/>
        </p:nvSpPr>
        <p:spPr>
          <a:xfrm rot="2371902">
            <a:off x="1350435" y="1210904"/>
            <a:ext cx="437536" cy="587257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72;p42">
            <a:extLst>
              <a:ext uri="{FF2B5EF4-FFF2-40B4-BE49-F238E27FC236}">
                <a16:creationId xmlns:a16="http://schemas.microsoft.com/office/drawing/2014/main" id="{488B7674-1BA6-660F-EAC0-500BC50846A0}"/>
              </a:ext>
            </a:extLst>
          </p:cNvPr>
          <p:cNvSpPr/>
          <p:nvPr/>
        </p:nvSpPr>
        <p:spPr>
          <a:xfrm rot="2371902">
            <a:off x="4186915" y="3740085"/>
            <a:ext cx="437536" cy="587257"/>
          </a:xfrm>
          <a:custGeom>
            <a:avLst/>
            <a:gdLst/>
            <a:ahLst/>
            <a:cxnLst/>
            <a:rect l="l" t="t" r="r" b="b"/>
            <a:pathLst>
              <a:path w="7606" h="10209" extrusionOk="0">
                <a:moveTo>
                  <a:pt x="2935" y="1"/>
                </a:moveTo>
                <a:lnTo>
                  <a:pt x="1434" y="468"/>
                </a:lnTo>
                <a:lnTo>
                  <a:pt x="1768" y="1569"/>
                </a:lnTo>
                <a:cubicBezTo>
                  <a:pt x="567" y="2136"/>
                  <a:pt x="0" y="3136"/>
                  <a:pt x="400" y="4437"/>
                </a:cubicBezTo>
                <a:cubicBezTo>
                  <a:pt x="834" y="5872"/>
                  <a:pt x="1935" y="6038"/>
                  <a:pt x="3069" y="6038"/>
                </a:cubicBezTo>
                <a:cubicBezTo>
                  <a:pt x="3506" y="6024"/>
                  <a:pt x="3907" y="5975"/>
                  <a:pt x="4242" y="5975"/>
                </a:cubicBezTo>
                <a:cubicBezTo>
                  <a:pt x="4701" y="5975"/>
                  <a:pt x="5036" y="6068"/>
                  <a:pt x="5170" y="6472"/>
                </a:cubicBezTo>
                <a:cubicBezTo>
                  <a:pt x="5304" y="6906"/>
                  <a:pt x="5037" y="7206"/>
                  <a:pt x="4537" y="7373"/>
                </a:cubicBezTo>
                <a:cubicBezTo>
                  <a:pt x="4409" y="7418"/>
                  <a:pt x="4280" y="7439"/>
                  <a:pt x="4153" y="7439"/>
                </a:cubicBezTo>
                <a:cubicBezTo>
                  <a:pt x="3716" y="7439"/>
                  <a:pt x="3309" y="7186"/>
                  <a:pt x="3102" y="6772"/>
                </a:cubicBezTo>
                <a:lnTo>
                  <a:pt x="1368" y="7873"/>
                </a:lnTo>
                <a:cubicBezTo>
                  <a:pt x="1905" y="8840"/>
                  <a:pt x="2767" y="9158"/>
                  <a:pt x="3640" y="9158"/>
                </a:cubicBezTo>
                <a:cubicBezTo>
                  <a:pt x="3851" y="9158"/>
                  <a:pt x="4062" y="9140"/>
                  <a:pt x="4270" y="9107"/>
                </a:cubicBezTo>
                <a:lnTo>
                  <a:pt x="4603" y="10208"/>
                </a:lnTo>
                <a:lnTo>
                  <a:pt x="6071" y="9741"/>
                </a:lnTo>
                <a:lnTo>
                  <a:pt x="5737" y="8674"/>
                </a:lnTo>
                <a:cubicBezTo>
                  <a:pt x="6972" y="8073"/>
                  <a:pt x="7605" y="7039"/>
                  <a:pt x="7172" y="5738"/>
                </a:cubicBezTo>
                <a:cubicBezTo>
                  <a:pt x="6763" y="4402"/>
                  <a:pt x="5663" y="4181"/>
                  <a:pt x="4692" y="4181"/>
                </a:cubicBezTo>
                <a:cubicBezTo>
                  <a:pt x="4475" y="4181"/>
                  <a:pt x="4265" y="4192"/>
                  <a:pt x="4070" y="4204"/>
                </a:cubicBezTo>
                <a:cubicBezTo>
                  <a:pt x="3811" y="4212"/>
                  <a:pt x="3585" y="4220"/>
                  <a:pt x="3390" y="4220"/>
                </a:cubicBezTo>
                <a:cubicBezTo>
                  <a:pt x="2779" y="4220"/>
                  <a:pt x="2461" y="4141"/>
                  <a:pt x="2335" y="3737"/>
                </a:cubicBezTo>
                <a:cubicBezTo>
                  <a:pt x="2202" y="3403"/>
                  <a:pt x="2335" y="3070"/>
                  <a:pt x="2969" y="2870"/>
                </a:cubicBezTo>
                <a:cubicBezTo>
                  <a:pt x="3161" y="2802"/>
                  <a:pt x="3337" y="2771"/>
                  <a:pt x="3495" y="2771"/>
                </a:cubicBezTo>
                <a:cubicBezTo>
                  <a:pt x="3886" y="2771"/>
                  <a:pt x="4170" y="2961"/>
                  <a:pt x="4336" y="3270"/>
                </a:cubicBezTo>
                <a:lnTo>
                  <a:pt x="6004" y="2236"/>
                </a:lnTo>
                <a:cubicBezTo>
                  <a:pt x="5521" y="1469"/>
                  <a:pt x="4772" y="1065"/>
                  <a:pt x="3798" y="1065"/>
                </a:cubicBezTo>
                <a:cubicBezTo>
                  <a:pt x="3629" y="1065"/>
                  <a:pt x="3452" y="1077"/>
                  <a:pt x="3269" y="1102"/>
                </a:cubicBezTo>
                <a:lnTo>
                  <a:pt x="29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860;p74">
            <a:extLst>
              <a:ext uri="{FF2B5EF4-FFF2-40B4-BE49-F238E27FC236}">
                <a16:creationId xmlns:a16="http://schemas.microsoft.com/office/drawing/2014/main" id="{C21546FA-46AC-6BFC-0699-811EA0F95A04}"/>
              </a:ext>
            </a:extLst>
          </p:cNvPr>
          <p:cNvSpPr/>
          <p:nvPr/>
        </p:nvSpPr>
        <p:spPr>
          <a:xfrm rot="21340812">
            <a:off x="4444374" y="1442865"/>
            <a:ext cx="478607" cy="532244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/>
              <a:t>Used Technologies</a:t>
            </a:r>
            <a:endParaRPr sz="2600" dirty="0"/>
          </a:p>
        </p:txBody>
      </p:sp>
      <p:sp>
        <p:nvSpPr>
          <p:cNvPr id="2128" name="Google Shape;2128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latin typeface="Open Sans"/>
                <a:ea typeface="Open Sans"/>
                <a:cs typeface="Open Sans"/>
                <a:sym typeface="Open Sans"/>
              </a:rPr>
              <a:t>6</a:t>
            </a:fld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E0EDDD-5F86-BD6B-2741-CFE7096AA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280" y="1386625"/>
            <a:ext cx="992423" cy="9682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4C53FC-9A99-437F-B03B-5C59B1CA01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3818" y="4083879"/>
            <a:ext cx="967128" cy="8994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CA4767-9CA0-7184-91DA-F35C7D0D2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7952" y="2899395"/>
            <a:ext cx="931973" cy="931973"/>
          </a:xfrm>
          <a:prstGeom prst="rect">
            <a:avLst/>
          </a:prstGeom>
        </p:spPr>
      </p:pic>
      <p:pic>
        <p:nvPicPr>
          <p:cNvPr id="8" name="Picture 7" descr="A picture containing text, first-aid kit&#10;&#10;Description automatically generated">
            <a:extLst>
              <a:ext uri="{FF2B5EF4-FFF2-40B4-BE49-F238E27FC236}">
                <a16:creationId xmlns:a16="http://schemas.microsoft.com/office/drawing/2014/main" id="{D25974CC-DF26-29F5-C57F-31C5C545DA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584" y="2716524"/>
            <a:ext cx="1033389" cy="10333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420C42-6B14-8996-14C5-FF4832B3C6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93916" y="3942576"/>
            <a:ext cx="906683" cy="8994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1D45E3D-0F2D-BA84-9ABF-949DD65A043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17316" y="3953333"/>
            <a:ext cx="906684" cy="90668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482F45C-90F8-388F-CC80-6C3F247989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4556" y="1266909"/>
            <a:ext cx="1052331" cy="103338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576EEBD-5757-6790-A6CB-5276C87400B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49749" y="1332046"/>
            <a:ext cx="968252" cy="968252"/>
          </a:xfrm>
          <a:prstGeom prst="rect">
            <a:avLst/>
          </a:prstGeom>
        </p:spPr>
      </p:pic>
      <p:pic>
        <p:nvPicPr>
          <p:cNvPr id="1036" name="Picture 12" descr="figma logo | Figma Community">
            <a:extLst>
              <a:ext uri="{FF2B5EF4-FFF2-40B4-BE49-F238E27FC236}">
                <a16:creationId xmlns:a16="http://schemas.microsoft.com/office/drawing/2014/main" id="{DC8119F8-4BC6-D6A3-5993-4B9156C4F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883" y="2584416"/>
            <a:ext cx="1297604" cy="1297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7216F16-7834-D97B-0E22-CD300C258AA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245168" y="2094260"/>
            <a:ext cx="984248" cy="98031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19A2E72-AFD3-1634-1056-8C314E02F34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67931" y="1350968"/>
            <a:ext cx="1008137" cy="1148743"/>
          </a:xfrm>
          <a:prstGeom prst="rect">
            <a:avLst/>
          </a:prstGeom>
        </p:spPr>
      </p:pic>
      <p:pic>
        <p:nvPicPr>
          <p:cNvPr id="1026" name="Picture 2" descr="Supabase Logo PNG Vectors Free Download">
            <a:extLst>
              <a:ext uri="{FF2B5EF4-FFF2-40B4-BE49-F238E27FC236}">
                <a16:creationId xmlns:a16="http://schemas.microsoft.com/office/drawing/2014/main" id="{1E75EC44-F507-6407-1302-E326C866F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770" y="3606799"/>
            <a:ext cx="1031541" cy="1056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5" name="Google Shape;4145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4147" name="Google Shape;4147;p84"/>
          <p:cNvSpPr/>
          <p:nvPr/>
        </p:nvSpPr>
        <p:spPr>
          <a:xfrm rot="3003742">
            <a:off x="2307215" y="1206247"/>
            <a:ext cx="464707" cy="552725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A470DB-8BFB-3C6D-35D1-10010FFB6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411" y="1116564"/>
            <a:ext cx="1585417" cy="2910372"/>
          </a:xfrm>
          <a:prstGeom prst="rect">
            <a:avLst/>
          </a:prstGeom>
        </p:spPr>
      </p:pic>
      <p:pic>
        <p:nvPicPr>
          <p:cNvPr id="2054" name="Picture 6" descr="PNG Phone Logo - Mobile PNG Picture Free Download">
            <a:extLst>
              <a:ext uri="{FF2B5EF4-FFF2-40B4-BE49-F238E27FC236}">
                <a16:creationId xmlns:a16="http://schemas.microsoft.com/office/drawing/2014/main" id="{D74A5FE0-1B28-F825-5BA3-37F30000BD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717" y="877352"/>
            <a:ext cx="2868803" cy="3490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1" name="Google Shape;4541;p86"/>
          <p:cNvSpPr/>
          <p:nvPr/>
        </p:nvSpPr>
        <p:spPr>
          <a:xfrm rot="3176832">
            <a:off x="5245560" y="731852"/>
            <a:ext cx="375176" cy="446310"/>
          </a:xfrm>
          <a:custGeom>
            <a:avLst/>
            <a:gdLst/>
            <a:ahLst/>
            <a:cxnLst/>
            <a:rect l="l" t="t" r="r" b="b"/>
            <a:pathLst>
              <a:path w="17613" h="20949" extrusionOk="0">
                <a:moveTo>
                  <a:pt x="4770" y="701"/>
                </a:moveTo>
                <a:lnTo>
                  <a:pt x="5904" y="2802"/>
                </a:lnTo>
                <a:lnTo>
                  <a:pt x="6138" y="2702"/>
                </a:lnTo>
                <a:cubicBezTo>
                  <a:pt x="6940" y="2423"/>
                  <a:pt x="7703" y="2280"/>
                  <a:pt x="8421" y="2280"/>
                </a:cubicBezTo>
                <a:cubicBezTo>
                  <a:pt x="9672" y="2280"/>
                  <a:pt x="10788" y="2713"/>
                  <a:pt x="11742" y="3603"/>
                </a:cubicBezTo>
                <a:lnTo>
                  <a:pt x="9173" y="6071"/>
                </a:lnTo>
                <a:cubicBezTo>
                  <a:pt x="8740" y="5657"/>
                  <a:pt x="8220" y="5447"/>
                  <a:pt x="7638" y="5447"/>
                </a:cubicBezTo>
                <a:cubicBezTo>
                  <a:pt x="7143" y="5447"/>
                  <a:pt x="6605" y="5598"/>
                  <a:pt x="6038" y="5905"/>
                </a:cubicBezTo>
                <a:cubicBezTo>
                  <a:pt x="4370" y="6839"/>
                  <a:pt x="4737" y="7906"/>
                  <a:pt x="4970" y="8340"/>
                </a:cubicBezTo>
                <a:cubicBezTo>
                  <a:pt x="5304" y="8957"/>
                  <a:pt x="5779" y="9182"/>
                  <a:pt x="6442" y="9182"/>
                </a:cubicBezTo>
                <a:cubicBezTo>
                  <a:pt x="7105" y="9182"/>
                  <a:pt x="7956" y="8957"/>
                  <a:pt x="9040" y="8673"/>
                </a:cubicBezTo>
                <a:cubicBezTo>
                  <a:pt x="10003" y="8418"/>
                  <a:pt x="11062" y="8145"/>
                  <a:pt x="12090" y="8145"/>
                </a:cubicBezTo>
                <a:cubicBezTo>
                  <a:pt x="13483" y="8145"/>
                  <a:pt x="14818" y="8647"/>
                  <a:pt x="15778" y="10374"/>
                </a:cubicBezTo>
                <a:cubicBezTo>
                  <a:pt x="17012" y="12643"/>
                  <a:pt x="16445" y="14878"/>
                  <a:pt x="14110" y="16679"/>
                </a:cubicBezTo>
                <a:lnTo>
                  <a:pt x="13943" y="16812"/>
                </a:lnTo>
                <a:lnTo>
                  <a:pt x="15078" y="18914"/>
                </a:lnTo>
                <a:lnTo>
                  <a:pt x="12709" y="20215"/>
                </a:lnTo>
                <a:lnTo>
                  <a:pt x="11575" y="18113"/>
                </a:lnTo>
                <a:lnTo>
                  <a:pt x="11341" y="18247"/>
                </a:lnTo>
                <a:cubicBezTo>
                  <a:pt x="10615" y="18517"/>
                  <a:pt x="9760" y="18733"/>
                  <a:pt x="8874" y="18733"/>
                </a:cubicBezTo>
                <a:cubicBezTo>
                  <a:pt x="7686" y="18733"/>
                  <a:pt x="6441" y="18345"/>
                  <a:pt x="5371" y="17179"/>
                </a:cubicBezTo>
                <a:lnTo>
                  <a:pt x="8072" y="14577"/>
                </a:lnTo>
                <a:cubicBezTo>
                  <a:pt x="8604" y="15109"/>
                  <a:pt x="9298" y="15385"/>
                  <a:pt x="9996" y="15385"/>
                </a:cubicBezTo>
                <a:cubicBezTo>
                  <a:pt x="10482" y="15385"/>
                  <a:pt x="10970" y="15251"/>
                  <a:pt x="11408" y="14978"/>
                </a:cubicBezTo>
                <a:cubicBezTo>
                  <a:pt x="12576" y="14344"/>
                  <a:pt x="12943" y="13443"/>
                  <a:pt x="12442" y="12543"/>
                </a:cubicBezTo>
                <a:cubicBezTo>
                  <a:pt x="12085" y="11880"/>
                  <a:pt x="11546" y="11658"/>
                  <a:pt x="10891" y="11658"/>
                </a:cubicBezTo>
                <a:cubicBezTo>
                  <a:pt x="10262" y="11658"/>
                  <a:pt x="9525" y="11863"/>
                  <a:pt x="8740" y="12076"/>
                </a:cubicBezTo>
                <a:cubicBezTo>
                  <a:pt x="8406" y="12176"/>
                  <a:pt x="8006" y="12276"/>
                  <a:pt x="7639" y="12376"/>
                </a:cubicBezTo>
                <a:cubicBezTo>
                  <a:pt x="6937" y="12538"/>
                  <a:pt x="6232" y="12658"/>
                  <a:pt x="5549" y="12658"/>
                </a:cubicBezTo>
                <a:cubicBezTo>
                  <a:pt x="4122" y="12658"/>
                  <a:pt x="2794" y="12134"/>
                  <a:pt x="1801" y="10374"/>
                </a:cubicBezTo>
                <a:cubicBezTo>
                  <a:pt x="567" y="8106"/>
                  <a:pt x="1134" y="5938"/>
                  <a:pt x="3336" y="4270"/>
                </a:cubicBezTo>
                <a:lnTo>
                  <a:pt x="3536" y="4137"/>
                </a:lnTo>
                <a:lnTo>
                  <a:pt x="2402" y="2035"/>
                </a:lnTo>
                <a:lnTo>
                  <a:pt x="4770" y="701"/>
                </a:lnTo>
                <a:close/>
                <a:moveTo>
                  <a:pt x="5004" y="0"/>
                </a:moveTo>
                <a:lnTo>
                  <a:pt x="1668" y="1868"/>
                </a:lnTo>
                <a:lnTo>
                  <a:pt x="2835" y="4003"/>
                </a:lnTo>
                <a:cubicBezTo>
                  <a:pt x="534" y="5838"/>
                  <a:pt x="0" y="8206"/>
                  <a:pt x="1334" y="10641"/>
                </a:cubicBezTo>
                <a:cubicBezTo>
                  <a:pt x="2443" y="12632"/>
                  <a:pt x="3966" y="13212"/>
                  <a:pt x="5539" y="13212"/>
                </a:cubicBezTo>
                <a:cubicBezTo>
                  <a:pt x="6285" y="13212"/>
                  <a:pt x="7043" y="13081"/>
                  <a:pt x="7772" y="12910"/>
                </a:cubicBezTo>
                <a:cubicBezTo>
                  <a:pt x="8173" y="12810"/>
                  <a:pt x="8539" y="12709"/>
                  <a:pt x="8906" y="12609"/>
                </a:cubicBezTo>
                <a:cubicBezTo>
                  <a:pt x="9713" y="12396"/>
                  <a:pt x="10356" y="12247"/>
                  <a:pt x="10858" y="12247"/>
                </a:cubicBezTo>
                <a:cubicBezTo>
                  <a:pt x="11373" y="12247"/>
                  <a:pt x="11739" y="12404"/>
                  <a:pt x="11975" y="12810"/>
                </a:cubicBezTo>
                <a:cubicBezTo>
                  <a:pt x="12442" y="13610"/>
                  <a:pt x="11775" y="14177"/>
                  <a:pt x="11175" y="14511"/>
                </a:cubicBezTo>
                <a:cubicBezTo>
                  <a:pt x="10818" y="14753"/>
                  <a:pt x="10412" y="14869"/>
                  <a:pt x="10010" y="14869"/>
                </a:cubicBezTo>
                <a:cubicBezTo>
                  <a:pt x="9359" y="14869"/>
                  <a:pt x="8718" y="14567"/>
                  <a:pt x="8306" y="14010"/>
                </a:cubicBezTo>
                <a:lnTo>
                  <a:pt x="8139" y="13777"/>
                </a:lnTo>
                <a:lnTo>
                  <a:pt x="4637" y="17113"/>
                </a:lnTo>
                <a:lnTo>
                  <a:pt x="4770" y="17313"/>
                </a:lnTo>
                <a:cubicBezTo>
                  <a:pt x="6012" y="18758"/>
                  <a:pt x="7465" y="19235"/>
                  <a:pt x="8841" y="19235"/>
                </a:cubicBezTo>
                <a:cubicBezTo>
                  <a:pt x="9720" y="19235"/>
                  <a:pt x="10567" y="19040"/>
                  <a:pt x="11308" y="18780"/>
                </a:cubicBezTo>
                <a:lnTo>
                  <a:pt x="12509" y="20949"/>
                </a:lnTo>
                <a:lnTo>
                  <a:pt x="15811" y="19114"/>
                </a:lnTo>
                <a:lnTo>
                  <a:pt x="14611" y="16979"/>
                </a:lnTo>
                <a:cubicBezTo>
                  <a:pt x="17012" y="15044"/>
                  <a:pt x="17613" y="12543"/>
                  <a:pt x="16278" y="10141"/>
                </a:cubicBezTo>
                <a:cubicBezTo>
                  <a:pt x="15184" y="8168"/>
                  <a:pt x="13633" y="7613"/>
                  <a:pt x="12079" y="7613"/>
                </a:cubicBezTo>
                <a:cubicBezTo>
                  <a:pt x="10980" y="7613"/>
                  <a:pt x="9880" y="7891"/>
                  <a:pt x="8940" y="8140"/>
                </a:cubicBezTo>
                <a:cubicBezTo>
                  <a:pt x="7806" y="8456"/>
                  <a:pt x="7038" y="8632"/>
                  <a:pt x="6505" y="8632"/>
                </a:cubicBezTo>
                <a:cubicBezTo>
                  <a:pt x="5971" y="8632"/>
                  <a:pt x="5671" y="8456"/>
                  <a:pt x="5471" y="8073"/>
                </a:cubicBezTo>
                <a:cubicBezTo>
                  <a:pt x="5037" y="7306"/>
                  <a:pt x="5704" y="6739"/>
                  <a:pt x="6338" y="6405"/>
                </a:cubicBezTo>
                <a:cubicBezTo>
                  <a:pt x="6813" y="6138"/>
                  <a:pt x="7262" y="6003"/>
                  <a:pt x="7669" y="6003"/>
                </a:cubicBezTo>
                <a:cubicBezTo>
                  <a:pt x="8177" y="6003"/>
                  <a:pt x="8621" y="6213"/>
                  <a:pt x="8973" y="6638"/>
                </a:cubicBezTo>
                <a:lnTo>
                  <a:pt x="9173" y="6872"/>
                </a:lnTo>
                <a:lnTo>
                  <a:pt x="12509" y="3603"/>
                </a:lnTo>
                <a:lnTo>
                  <a:pt x="12342" y="3436"/>
                </a:lnTo>
                <a:cubicBezTo>
                  <a:pt x="11270" y="2319"/>
                  <a:pt x="9959" y="1756"/>
                  <a:pt x="8478" y="1756"/>
                </a:cubicBezTo>
                <a:cubicBezTo>
                  <a:pt x="7747" y="1756"/>
                  <a:pt x="6976" y="1893"/>
                  <a:pt x="6171" y="2169"/>
                </a:cubicBezTo>
                <a:lnTo>
                  <a:pt x="50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2" name="Google Shape;4542;p86"/>
          <p:cNvSpPr txBox="1">
            <a:spLocks noGrp="1"/>
          </p:cNvSpPr>
          <p:nvPr>
            <p:ph type="ctrTitle"/>
          </p:nvPr>
        </p:nvSpPr>
        <p:spPr>
          <a:xfrm>
            <a:off x="2286000" y="2085771"/>
            <a:ext cx="6103257" cy="11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Thank you for your attention!</a:t>
            </a:r>
            <a:endParaRPr sz="4000" dirty="0"/>
          </a:p>
        </p:txBody>
      </p:sp>
      <p:sp>
        <p:nvSpPr>
          <p:cNvPr id="4545" name="Google Shape;4545;p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latin typeface="Open Sans"/>
                <a:ea typeface="Open Sans"/>
                <a:cs typeface="Open Sans"/>
                <a:sym typeface="Open Sans"/>
              </a:rPr>
              <a:t>8</a:t>
            </a:fld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47A1BD-10DE-FE21-20DA-08BF7C63E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61" y="3580696"/>
            <a:ext cx="3896115" cy="14665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igital Banking Consulting by Slidesgo">
  <a:themeElements>
    <a:clrScheme name="Simple Light">
      <a:dk1>
        <a:srgbClr val="263238"/>
      </a:dk1>
      <a:lt1>
        <a:srgbClr val="FFFFFF"/>
      </a:lt1>
      <a:dk2>
        <a:srgbClr val="FF8E00"/>
      </a:dk2>
      <a:lt2>
        <a:srgbClr val="FFCA86"/>
      </a:lt2>
      <a:accent1>
        <a:srgbClr val="BA6700"/>
      </a:accent1>
      <a:accent2>
        <a:srgbClr val="E0E0E0"/>
      </a:accent2>
      <a:accent3>
        <a:srgbClr val="455A64"/>
      </a:accent3>
      <a:accent4>
        <a:srgbClr val="EFEFEF"/>
      </a:accent4>
      <a:accent5>
        <a:srgbClr val="FFFFFF"/>
      </a:accent5>
      <a:accent6>
        <a:srgbClr val="FFFFF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88</Words>
  <Application>Microsoft Office PowerPoint</Application>
  <PresentationFormat>On-screen Show (16:9)</PresentationFormat>
  <Paragraphs>35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Kulim Park</vt:lpstr>
      <vt:lpstr>Bebas Neue</vt:lpstr>
      <vt:lpstr>Azeret Mono</vt:lpstr>
      <vt:lpstr>Open Sans</vt:lpstr>
      <vt:lpstr>ADLaM Display</vt:lpstr>
      <vt:lpstr>Consolas</vt:lpstr>
      <vt:lpstr>Digital Banking Consulting by Slidesgo</vt:lpstr>
      <vt:lpstr>Project’s presentation</vt:lpstr>
      <vt:lpstr>02</vt:lpstr>
      <vt:lpstr>Our team</vt:lpstr>
      <vt:lpstr>Our goal</vt:lpstr>
      <vt:lpstr>Stages of realisation</vt:lpstr>
      <vt:lpstr>Used Technologies</vt:lpstr>
      <vt:lpstr>PowerPoint Presentation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Project’s presentation</dc:title>
  <cp:lastModifiedBy>Надежда Т. Иванова</cp:lastModifiedBy>
  <cp:revision>4</cp:revision>
  <dcterms:modified xsi:type="dcterms:W3CDTF">2024-01-23T20:56:31Z</dcterms:modified>
</cp:coreProperties>
</file>